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77" r:id="rId4"/>
    <p:sldId id="280" r:id="rId5"/>
    <p:sldId id="30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2" r:id="rId14"/>
    <p:sldId id="294" r:id="rId15"/>
    <p:sldId id="290" r:id="rId16"/>
    <p:sldId id="291" r:id="rId17"/>
    <p:sldId id="293" r:id="rId18"/>
    <p:sldId id="301" r:id="rId19"/>
    <p:sldId id="298" r:id="rId20"/>
    <p:sldId id="299" r:id="rId21"/>
    <p:sldId id="300" r:id="rId22"/>
    <p:sldId id="296" r:id="rId23"/>
    <p:sldId id="302" r:id="rId24"/>
    <p:sldId id="295" r:id="rId25"/>
    <p:sldId id="303" r:id="rId26"/>
    <p:sldId id="297" r:id="rId27"/>
    <p:sldId id="274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7" roundtripDataSignature="AMtx7mh5T/Po8uPM1r3xtfYHQ7uXUfR4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tan traiber" initials="tt" lastIdx="1" clrIdx="0">
    <p:extLst>
      <p:ext uri="{19B8F6BF-5375-455C-9EA6-DF929625EA0E}">
        <p15:presenceInfo xmlns:p15="http://schemas.microsoft.com/office/powerpoint/2012/main" userId="1f99982fe429da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FDA"/>
    <a:srgbClr val="999BCC"/>
    <a:srgbClr val="F55B60"/>
    <a:srgbClr val="FEFFFF"/>
    <a:srgbClr val="1E76BD"/>
    <a:srgbClr val="00AACE"/>
    <a:srgbClr val="66696F"/>
    <a:srgbClr val="214293"/>
    <a:srgbClr val="00B3D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B5EE8-0D74-48DE-86BE-B495AB60ED9F}" v="3207" dt="2022-06-07T22:30:19.379"/>
  </p1510:revLst>
</p1510:revInfo>
</file>

<file path=ppt/tableStyles.xml><?xml version="1.0" encoding="utf-8"?>
<a:tblStyleLst xmlns:a="http://schemas.openxmlformats.org/drawingml/2006/main" def="{BAC8A6F5-3CD8-46FA-9363-C3ED923727A1}">
  <a:tblStyle styleId="{BAC8A6F5-3CD8-46FA-9363-C3ED923727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94673" autoAdjust="0"/>
  </p:normalViewPr>
  <p:slideViewPr>
    <p:cSldViewPr snapToGrid="0">
      <p:cViewPr>
        <p:scale>
          <a:sx n="100" d="100"/>
          <a:sy n="100" d="100"/>
        </p:scale>
        <p:origin x="55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customschemas.google.com/relationships/presentationmetadata" Target="meta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19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072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941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284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313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641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113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407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5842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85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622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400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657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23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81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790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044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42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256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85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63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4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8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003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97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ueil" userDrawn="1">
  <p:cSld name="Accueil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EE98766-8DD1-E8AB-DE9C-FFD8BBCFA2D7}"/>
              </a:ext>
            </a:extLst>
          </p:cNvPr>
          <p:cNvSpPr/>
          <p:nvPr userDrawn="1"/>
        </p:nvSpPr>
        <p:spPr>
          <a:xfrm>
            <a:off x="-5009" y="0"/>
            <a:ext cx="12197009" cy="6858000"/>
          </a:xfrm>
          <a:prstGeom prst="rect">
            <a:avLst/>
          </a:prstGeom>
          <a:solidFill>
            <a:srgbClr val="00A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037" name="Flèche : pentagone 1036">
            <a:extLst>
              <a:ext uri="{FF2B5EF4-FFF2-40B4-BE49-F238E27FC236}">
                <a16:creationId xmlns:a16="http://schemas.microsoft.com/office/drawing/2014/main" id="{F5EC6F9A-502F-9B3A-8673-A6D000ECD4E3}"/>
              </a:ext>
            </a:extLst>
          </p:cNvPr>
          <p:cNvSpPr/>
          <p:nvPr userDrawn="1"/>
        </p:nvSpPr>
        <p:spPr>
          <a:xfrm>
            <a:off x="-24565" y="0"/>
            <a:ext cx="8731249" cy="6858000"/>
          </a:xfrm>
          <a:prstGeom prst="homePlate">
            <a:avLst>
              <a:gd name="adj" fmla="val 23001"/>
            </a:avLst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FA279EF3-3CC7-2402-4D7F-890DA004E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00" y="1104540"/>
            <a:ext cx="10065306" cy="50326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58491B-2710-2F1E-8077-E357B258F02E}"/>
              </a:ext>
            </a:extLst>
          </p:cNvPr>
          <p:cNvSpPr/>
          <p:nvPr userDrawn="1"/>
        </p:nvSpPr>
        <p:spPr>
          <a:xfrm>
            <a:off x="1" y="549318"/>
            <a:ext cx="12197011" cy="1016534"/>
          </a:xfrm>
          <a:prstGeom prst="rect">
            <a:avLst/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>
              <a:solidFill>
                <a:srgbClr val="1B619A"/>
              </a:solidFill>
            </a:endParaRPr>
          </a:p>
        </p:txBody>
      </p:sp>
      <p:sp>
        <p:nvSpPr>
          <p:cNvPr id="1029" name="Triangle isocèle 1028">
            <a:extLst>
              <a:ext uri="{FF2B5EF4-FFF2-40B4-BE49-F238E27FC236}">
                <a16:creationId xmlns:a16="http://schemas.microsoft.com/office/drawing/2014/main" id="{1FCD7624-C745-5A2C-9116-62ACCC4E24AD}"/>
              </a:ext>
            </a:extLst>
          </p:cNvPr>
          <p:cNvSpPr/>
          <p:nvPr userDrawn="1"/>
        </p:nvSpPr>
        <p:spPr>
          <a:xfrm rot="16200000">
            <a:off x="9304791" y="3610112"/>
            <a:ext cx="302512" cy="704415"/>
          </a:xfrm>
          <a:prstGeom prst="triangle">
            <a:avLst>
              <a:gd name="adj" fmla="val 100000"/>
            </a:avLst>
          </a:prstGeom>
          <a:solidFill>
            <a:srgbClr val="999B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65A550-04FF-36E3-F0B7-35757E284558}"/>
              </a:ext>
            </a:extLst>
          </p:cNvPr>
          <p:cNvSpPr/>
          <p:nvPr userDrawn="1"/>
        </p:nvSpPr>
        <p:spPr>
          <a:xfrm>
            <a:off x="-10018" y="3811065"/>
            <a:ext cx="9818273" cy="2713489"/>
          </a:xfrm>
          <a:prstGeom prst="rect">
            <a:avLst/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>
              <a:solidFill>
                <a:srgbClr val="1B619A"/>
              </a:solidFill>
            </a:endParaRPr>
          </a:p>
        </p:txBody>
      </p:sp>
      <p:sp>
        <p:nvSpPr>
          <p:cNvPr id="9" name="Google Shape;9;p7"/>
          <p:cNvSpPr txBox="1">
            <a:spLocks noGrp="1"/>
          </p:cNvSpPr>
          <p:nvPr userDrawn="1">
            <p:ph type="body" idx="1" hasCustomPrompt="1"/>
          </p:nvPr>
        </p:nvSpPr>
        <p:spPr>
          <a:xfrm>
            <a:off x="2734344" y="5866529"/>
            <a:ext cx="7045052" cy="6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55B60"/>
                </a:solidFill>
                <a:latin typeface="Arial Nova Cond Light" panose="020B0306020202020204" pitchFamily="34" charset="0"/>
                <a:ea typeface="Arial Nova Cond Light" panose="020B0306020202020204" pitchFamily="34" charset="0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Tristan Traiber – 08.06.2022</a:t>
            </a:r>
          </a:p>
        </p:txBody>
      </p:sp>
      <p:sp>
        <p:nvSpPr>
          <p:cNvPr id="12" name="Google Shape;12;p7"/>
          <p:cNvSpPr txBox="1">
            <a:spLocks noGrp="1"/>
          </p:cNvSpPr>
          <p:nvPr userDrawn="1">
            <p:ph type="body" idx="2" hasCustomPrompt="1"/>
          </p:nvPr>
        </p:nvSpPr>
        <p:spPr>
          <a:xfrm>
            <a:off x="2734344" y="4638647"/>
            <a:ext cx="7045052" cy="122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bg1"/>
                </a:solidFill>
                <a:latin typeface="Arial Nova Cond Light" panose="020B0306020202020204" pitchFamily="34" charset="0"/>
                <a:ea typeface="Arial Nova Cond Light" panose="020B0306020202020204" pitchFamily="34" charset="0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Bluetooth Low Energy C++</a:t>
            </a:r>
          </a:p>
          <a:p>
            <a:r>
              <a:rPr lang="en-US" dirty="0"/>
              <a:t>API for a modern Watch OS</a:t>
            </a:r>
            <a:endParaRPr dirty="0"/>
          </a:p>
        </p:txBody>
      </p:sp>
      <p:sp>
        <p:nvSpPr>
          <p:cNvPr id="18" name="Google Shape;12;p7">
            <a:extLst>
              <a:ext uri="{FF2B5EF4-FFF2-40B4-BE49-F238E27FC236}">
                <a16:creationId xmlns:a16="http://schemas.microsoft.com/office/drawing/2014/main" id="{4B26B8E8-DE61-04F5-3782-6EDDE57EC64F}"/>
              </a:ext>
            </a:extLst>
          </p:cNvPr>
          <p:cNvSpPr txBox="1">
            <a:spLocks noGrp="1"/>
          </p:cNvSpPr>
          <p:nvPr userDrawn="1">
            <p:ph type="body" idx="10" hasCustomPrompt="1"/>
          </p:nvPr>
        </p:nvSpPr>
        <p:spPr>
          <a:xfrm>
            <a:off x="2730352" y="3811066"/>
            <a:ext cx="7049045" cy="827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  <a:defRPr sz="4800" b="1" i="0" u="none" strike="noStrike" cap="none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PA Project Defense</a:t>
            </a:r>
            <a:endParaRPr dirty="0"/>
          </a:p>
        </p:txBody>
      </p:sp>
      <p:grpSp>
        <p:nvGrpSpPr>
          <p:cNvPr id="33" name="Graphique 3">
            <a:extLst>
              <a:ext uri="{FF2B5EF4-FFF2-40B4-BE49-F238E27FC236}">
                <a16:creationId xmlns:a16="http://schemas.microsoft.com/office/drawing/2014/main" id="{A5CC481C-D988-3CCE-B1CB-7A62D1ED92C9}"/>
              </a:ext>
            </a:extLst>
          </p:cNvPr>
          <p:cNvGrpSpPr/>
          <p:nvPr userDrawn="1"/>
        </p:nvGrpSpPr>
        <p:grpSpPr>
          <a:xfrm>
            <a:off x="1080776" y="780240"/>
            <a:ext cx="6715596" cy="597775"/>
            <a:chOff x="702000" y="768793"/>
            <a:chExt cx="6626634" cy="597775"/>
          </a:xfrm>
        </p:grpSpPr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FD4B7EB2-2E37-5D96-2A44-2E0F9DE93E42}"/>
                </a:ext>
              </a:extLst>
            </p:cNvPr>
            <p:cNvSpPr/>
            <p:nvPr/>
          </p:nvSpPr>
          <p:spPr>
            <a:xfrm>
              <a:off x="4838986" y="772741"/>
              <a:ext cx="188724" cy="210822"/>
            </a:xfrm>
            <a:custGeom>
              <a:avLst/>
              <a:gdLst>
                <a:gd name="connsiteX0" fmla="*/ 0 w 188724"/>
                <a:gd name="connsiteY0" fmla="*/ 0 h 210822"/>
                <a:gd name="connsiteX1" fmla="*/ 41202 w 188724"/>
                <a:gd name="connsiteY1" fmla="*/ 0 h 210822"/>
                <a:gd name="connsiteX2" fmla="*/ 94201 w 188724"/>
                <a:gd name="connsiteY2" fmla="*/ 167666 h 210822"/>
                <a:gd name="connsiteX3" fmla="*/ 94847 w 188724"/>
                <a:gd name="connsiteY3" fmla="*/ 167666 h 210822"/>
                <a:gd name="connsiteX4" fmla="*/ 148976 w 188724"/>
                <a:gd name="connsiteY4" fmla="*/ 0 h 210822"/>
                <a:gd name="connsiteX5" fmla="*/ 188724 w 188724"/>
                <a:gd name="connsiteY5" fmla="*/ 0 h 210822"/>
                <a:gd name="connsiteX6" fmla="*/ 188724 w 188724"/>
                <a:gd name="connsiteY6" fmla="*/ 210822 h 210822"/>
                <a:gd name="connsiteX7" fmla="*/ 163154 w 188724"/>
                <a:gd name="connsiteY7" fmla="*/ 210822 h 210822"/>
                <a:gd name="connsiteX8" fmla="*/ 163154 w 188724"/>
                <a:gd name="connsiteY8" fmla="*/ 29000 h 210822"/>
                <a:gd name="connsiteX9" fmla="*/ 162993 w 188724"/>
                <a:gd name="connsiteY9" fmla="*/ 29000 h 210822"/>
                <a:gd name="connsiteX10" fmla="*/ 102885 w 188724"/>
                <a:gd name="connsiteY10" fmla="*/ 210822 h 210822"/>
                <a:gd name="connsiteX11" fmla="*/ 83617 w 188724"/>
                <a:gd name="connsiteY11" fmla="*/ 210822 h 210822"/>
                <a:gd name="connsiteX12" fmla="*/ 26054 w 188724"/>
                <a:gd name="connsiteY12" fmla="*/ 29000 h 210822"/>
                <a:gd name="connsiteX13" fmla="*/ 25408 w 188724"/>
                <a:gd name="connsiteY13" fmla="*/ 29000 h 210822"/>
                <a:gd name="connsiteX14" fmla="*/ 25408 w 188724"/>
                <a:gd name="connsiteY14" fmla="*/ 210822 h 210822"/>
                <a:gd name="connsiteX15" fmla="*/ 0 w 188724"/>
                <a:gd name="connsiteY15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724" h="210822">
                  <a:moveTo>
                    <a:pt x="0" y="0"/>
                  </a:moveTo>
                  <a:lnTo>
                    <a:pt x="41202" y="0"/>
                  </a:lnTo>
                  <a:lnTo>
                    <a:pt x="94201" y="167666"/>
                  </a:lnTo>
                  <a:lnTo>
                    <a:pt x="94847" y="167666"/>
                  </a:lnTo>
                  <a:lnTo>
                    <a:pt x="148976" y="0"/>
                  </a:lnTo>
                  <a:lnTo>
                    <a:pt x="188724" y="0"/>
                  </a:lnTo>
                  <a:lnTo>
                    <a:pt x="188724" y="210822"/>
                  </a:lnTo>
                  <a:lnTo>
                    <a:pt x="163154" y="210822"/>
                  </a:lnTo>
                  <a:lnTo>
                    <a:pt x="163154" y="29000"/>
                  </a:lnTo>
                  <a:lnTo>
                    <a:pt x="162993" y="29000"/>
                  </a:lnTo>
                  <a:lnTo>
                    <a:pt x="102885" y="210822"/>
                  </a:lnTo>
                  <a:lnTo>
                    <a:pt x="83617" y="210822"/>
                  </a:lnTo>
                  <a:lnTo>
                    <a:pt x="26054" y="29000"/>
                  </a:lnTo>
                  <a:lnTo>
                    <a:pt x="25408" y="29000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A42D8DBC-488D-8176-E490-4B14986D01A2}"/>
                </a:ext>
              </a:extLst>
            </p:cNvPr>
            <p:cNvSpPr/>
            <p:nvPr/>
          </p:nvSpPr>
          <p:spPr>
            <a:xfrm>
              <a:off x="5059096" y="772741"/>
              <a:ext cx="169173" cy="211750"/>
            </a:xfrm>
            <a:custGeom>
              <a:avLst/>
              <a:gdLst>
                <a:gd name="connsiteX0" fmla="*/ 117266 w 169173"/>
                <a:gd name="connsiteY0" fmla="*/ 132818 h 211750"/>
                <a:gd name="connsiteX1" fmla="*/ 84910 w 169173"/>
                <a:gd name="connsiteY1" fmla="*/ 27911 h 211750"/>
                <a:gd name="connsiteX2" fmla="*/ 49726 w 169173"/>
                <a:gd name="connsiteY2" fmla="*/ 132818 h 211750"/>
                <a:gd name="connsiteX3" fmla="*/ 100058 w 169173"/>
                <a:gd name="connsiteY3" fmla="*/ 0 h 211750"/>
                <a:gd name="connsiteX4" fmla="*/ 169173 w 169173"/>
                <a:gd name="connsiteY4" fmla="*/ 211750 h 211750"/>
                <a:gd name="connsiteX5" fmla="*/ 140614 w 169173"/>
                <a:gd name="connsiteY5" fmla="*/ 211750 h 211750"/>
                <a:gd name="connsiteX6" fmla="*/ 123729 w 169173"/>
                <a:gd name="connsiteY6" fmla="*/ 156614 h 211750"/>
                <a:gd name="connsiteX7" fmla="*/ 43707 w 169173"/>
                <a:gd name="connsiteY7" fmla="*/ 156614 h 211750"/>
                <a:gd name="connsiteX8" fmla="*/ 26661 w 169173"/>
                <a:gd name="connsiteY8" fmla="*/ 211750 h 211750"/>
                <a:gd name="connsiteX9" fmla="*/ 0 w 169173"/>
                <a:gd name="connsiteY9" fmla="*/ 211750 h 211750"/>
                <a:gd name="connsiteX10" fmla="*/ 71014 w 169173"/>
                <a:gd name="connsiteY10" fmla="*/ 0 h 21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173" h="211750">
                  <a:moveTo>
                    <a:pt x="117266" y="132818"/>
                  </a:moveTo>
                  <a:lnTo>
                    <a:pt x="84910" y="27911"/>
                  </a:lnTo>
                  <a:lnTo>
                    <a:pt x="49726" y="132818"/>
                  </a:lnTo>
                  <a:close/>
                  <a:moveTo>
                    <a:pt x="100058" y="0"/>
                  </a:moveTo>
                  <a:lnTo>
                    <a:pt x="169173" y="211750"/>
                  </a:lnTo>
                  <a:lnTo>
                    <a:pt x="140614" y="211750"/>
                  </a:lnTo>
                  <a:lnTo>
                    <a:pt x="123729" y="156614"/>
                  </a:lnTo>
                  <a:lnTo>
                    <a:pt x="43707" y="156614"/>
                  </a:lnTo>
                  <a:lnTo>
                    <a:pt x="26661" y="211750"/>
                  </a:lnTo>
                  <a:lnTo>
                    <a:pt x="0" y="211750"/>
                  </a:lnTo>
                  <a:lnTo>
                    <a:pt x="71014" y="0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2A837B91-BF7B-C92B-8838-FA3374912142}"/>
                </a:ext>
              </a:extLst>
            </p:cNvPr>
            <p:cNvSpPr/>
            <p:nvPr/>
          </p:nvSpPr>
          <p:spPr>
            <a:xfrm>
              <a:off x="5250971" y="768793"/>
              <a:ext cx="106517" cy="215567"/>
            </a:xfrm>
            <a:custGeom>
              <a:avLst/>
              <a:gdLst>
                <a:gd name="connsiteX0" fmla="*/ 95938 w 106517"/>
                <a:gd name="connsiteY0" fmla="*/ 34521 h 215567"/>
                <a:gd name="connsiteX1" fmla="*/ 59987 w 106517"/>
                <a:gd name="connsiteY1" fmla="*/ 24760 h 215567"/>
                <a:gd name="connsiteX2" fmla="*/ 26984 w 106517"/>
                <a:gd name="connsiteY2" fmla="*/ 55010 h 215567"/>
                <a:gd name="connsiteX3" fmla="*/ 62653 w 106517"/>
                <a:gd name="connsiteY3" fmla="*/ 94416 h 215567"/>
                <a:gd name="connsiteX4" fmla="*/ 106360 w 106517"/>
                <a:gd name="connsiteY4" fmla="*/ 154916 h 215567"/>
                <a:gd name="connsiteX5" fmla="*/ 45768 w 106517"/>
                <a:gd name="connsiteY5" fmla="*/ 215416 h 215567"/>
                <a:gd name="connsiteX6" fmla="*/ 1415 w 106517"/>
                <a:gd name="connsiteY6" fmla="*/ 206260 h 215567"/>
                <a:gd name="connsiteX7" fmla="*/ 1415 w 106517"/>
                <a:gd name="connsiteY7" fmla="*/ 178833 h 215567"/>
                <a:gd name="connsiteX8" fmla="*/ 41809 w 106517"/>
                <a:gd name="connsiteY8" fmla="*/ 192385 h 215567"/>
                <a:gd name="connsiteX9" fmla="*/ 79377 w 106517"/>
                <a:gd name="connsiteY9" fmla="*/ 159151 h 215567"/>
                <a:gd name="connsiteX10" fmla="*/ 46576 w 106517"/>
                <a:gd name="connsiteY10" fmla="*/ 116155 h 215567"/>
                <a:gd name="connsiteX11" fmla="*/ 1 w 106517"/>
                <a:gd name="connsiteY11" fmla="*/ 53276 h 215567"/>
                <a:gd name="connsiteX12" fmla="*/ 58694 w 106517"/>
                <a:gd name="connsiteY12" fmla="*/ 318 h 215567"/>
                <a:gd name="connsiteX13" fmla="*/ 96908 w 106517"/>
                <a:gd name="connsiteY13" fmla="*/ 7255 h 21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17" h="215567">
                  <a:moveTo>
                    <a:pt x="95938" y="34521"/>
                  </a:moveTo>
                  <a:cubicBezTo>
                    <a:pt x="85072" y="28067"/>
                    <a:pt x="72590" y="24760"/>
                    <a:pt x="59987" y="24760"/>
                  </a:cubicBezTo>
                  <a:cubicBezTo>
                    <a:pt x="42132" y="23187"/>
                    <a:pt x="26823" y="37223"/>
                    <a:pt x="26984" y="55010"/>
                  </a:cubicBezTo>
                  <a:cubicBezTo>
                    <a:pt x="26984" y="68401"/>
                    <a:pt x="32357" y="76911"/>
                    <a:pt x="62653" y="94416"/>
                  </a:cubicBezTo>
                  <a:cubicBezTo>
                    <a:pt x="92949" y="111880"/>
                    <a:pt x="106360" y="131563"/>
                    <a:pt x="106360" y="154916"/>
                  </a:cubicBezTo>
                  <a:cubicBezTo>
                    <a:pt x="108905" y="189239"/>
                    <a:pt x="80184" y="217916"/>
                    <a:pt x="45768" y="215416"/>
                  </a:cubicBezTo>
                  <a:cubicBezTo>
                    <a:pt x="30458" y="215537"/>
                    <a:pt x="15472" y="212552"/>
                    <a:pt x="1415" y="206260"/>
                  </a:cubicBezTo>
                  <a:lnTo>
                    <a:pt x="1415" y="178833"/>
                  </a:lnTo>
                  <a:cubicBezTo>
                    <a:pt x="13573" y="186577"/>
                    <a:pt x="27469" y="191296"/>
                    <a:pt x="41809" y="192385"/>
                  </a:cubicBezTo>
                  <a:cubicBezTo>
                    <a:pt x="61562" y="194120"/>
                    <a:pt x="78730" y="178995"/>
                    <a:pt x="79377" y="159151"/>
                  </a:cubicBezTo>
                  <a:cubicBezTo>
                    <a:pt x="79377" y="142775"/>
                    <a:pt x="75135" y="133458"/>
                    <a:pt x="46576" y="116155"/>
                  </a:cubicBezTo>
                  <a:cubicBezTo>
                    <a:pt x="8524" y="93125"/>
                    <a:pt x="1" y="80218"/>
                    <a:pt x="1" y="53276"/>
                  </a:cubicBezTo>
                  <a:cubicBezTo>
                    <a:pt x="-161" y="21614"/>
                    <a:pt x="27308" y="-3110"/>
                    <a:pt x="58694" y="318"/>
                  </a:cubicBezTo>
                  <a:cubicBezTo>
                    <a:pt x="71823" y="318"/>
                    <a:pt x="84749" y="2698"/>
                    <a:pt x="96908" y="725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8ADA170F-D49D-B47B-A2E3-8EA413FE3645}"/>
                </a:ext>
              </a:extLst>
            </p:cNvPr>
            <p:cNvSpPr/>
            <p:nvPr/>
          </p:nvSpPr>
          <p:spPr>
            <a:xfrm>
              <a:off x="5382416" y="772741"/>
              <a:ext cx="123405" cy="210822"/>
            </a:xfrm>
            <a:custGeom>
              <a:avLst/>
              <a:gdLst>
                <a:gd name="connsiteX0" fmla="*/ 48433 w 123405"/>
                <a:gd name="connsiteY0" fmla="*/ 23030 h 210822"/>
                <a:gd name="connsiteX1" fmla="*/ 0 w 123405"/>
                <a:gd name="connsiteY1" fmla="*/ 23030 h 210822"/>
                <a:gd name="connsiteX2" fmla="*/ 0 w 123405"/>
                <a:gd name="connsiteY2" fmla="*/ 0 h 210822"/>
                <a:gd name="connsiteX3" fmla="*/ 123406 w 123405"/>
                <a:gd name="connsiteY3" fmla="*/ 0 h 210822"/>
                <a:gd name="connsiteX4" fmla="*/ 123406 w 123405"/>
                <a:gd name="connsiteY4" fmla="*/ 23030 h 210822"/>
                <a:gd name="connsiteX5" fmla="*/ 75134 w 123405"/>
                <a:gd name="connsiteY5" fmla="*/ 23030 h 210822"/>
                <a:gd name="connsiteX6" fmla="*/ 75134 w 123405"/>
                <a:gd name="connsiteY6" fmla="*/ 210822 h 210822"/>
                <a:gd name="connsiteX7" fmla="*/ 48433 w 123405"/>
                <a:gd name="connsiteY7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405" h="210822">
                  <a:moveTo>
                    <a:pt x="48433" y="23030"/>
                  </a:moveTo>
                  <a:lnTo>
                    <a:pt x="0" y="23030"/>
                  </a:lnTo>
                  <a:lnTo>
                    <a:pt x="0" y="0"/>
                  </a:lnTo>
                  <a:lnTo>
                    <a:pt x="123406" y="0"/>
                  </a:lnTo>
                  <a:lnTo>
                    <a:pt x="123406" y="23030"/>
                  </a:lnTo>
                  <a:lnTo>
                    <a:pt x="75134" y="23030"/>
                  </a:lnTo>
                  <a:lnTo>
                    <a:pt x="75134" y="210822"/>
                  </a:lnTo>
                  <a:lnTo>
                    <a:pt x="48433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E66C428A-F0A7-62ED-031C-AEB1533B2435}"/>
                </a:ext>
              </a:extLst>
            </p:cNvPr>
            <p:cNvSpPr/>
            <p:nvPr/>
          </p:nvSpPr>
          <p:spPr>
            <a:xfrm>
              <a:off x="5540521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83 w 102400"/>
                <a:gd name="connsiteY1" fmla="*/ 0 h 210822"/>
                <a:gd name="connsiteX2" fmla="*/ 98483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5170 w 102400"/>
                <a:gd name="connsiteY5" fmla="*/ 89822 h 210822"/>
                <a:gd name="connsiteX6" fmla="*/ 95170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83" y="0"/>
                  </a:lnTo>
                  <a:lnTo>
                    <a:pt x="98483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5170" y="89822"/>
                  </a:lnTo>
                  <a:lnTo>
                    <a:pt x="95170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9ADA88E6-D374-69E8-9DF9-7E364A35F421}"/>
                </a:ext>
              </a:extLst>
            </p:cNvPr>
            <p:cNvSpPr/>
            <p:nvPr/>
          </p:nvSpPr>
          <p:spPr>
            <a:xfrm>
              <a:off x="5687760" y="772559"/>
              <a:ext cx="124819" cy="211005"/>
            </a:xfrm>
            <a:custGeom>
              <a:avLst/>
              <a:gdLst>
                <a:gd name="connsiteX0" fmla="*/ 26984 w 124819"/>
                <a:gd name="connsiteY0" fmla="*/ 93635 h 211005"/>
                <a:gd name="connsiteX1" fmla="*/ 47343 w 124819"/>
                <a:gd name="connsiteY1" fmla="*/ 93635 h 211005"/>
                <a:gd name="connsiteX2" fmla="*/ 86768 w 124819"/>
                <a:gd name="connsiteY2" fmla="*/ 56770 h 211005"/>
                <a:gd name="connsiteX3" fmla="*/ 47948 w 124819"/>
                <a:gd name="connsiteY3" fmla="*/ 21922 h 211005"/>
                <a:gd name="connsiteX4" fmla="*/ 26984 w 124819"/>
                <a:gd name="connsiteY4" fmla="*/ 21922 h 211005"/>
                <a:gd name="connsiteX5" fmla="*/ 0 w 124819"/>
                <a:gd name="connsiteY5" fmla="*/ 183 h 211005"/>
                <a:gd name="connsiteX6" fmla="*/ 54290 w 124819"/>
                <a:gd name="connsiteY6" fmla="*/ 183 h 211005"/>
                <a:gd name="connsiteX7" fmla="*/ 98765 w 124819"/>
                <a:gd name="connsiteY7" fmla="*/ 14703 h 211005"/>
                <a:gd name="connsiteX8" fmla="*/ 114559 w 124819"/>
                <a:gd name="connsiteY8" fmla="*/ 54875 h 211005"/>
                <a:gd name="connsiteX9" fmla="*/ 71620 w 124819"/>
                <a:gd name="connsiteY9" fmla="*/ 105130 h 211005"/>
                <a:gd name="connsiteX10" fmla="*/ 94524 w 124819"/>
                <a:gd name="connsiteY10" fmla="*/ 125781 h 211005"/>
                <a:gd name="connsiteX11" fmla="*/ 124820 w 124819"/>
                <a:gd name="connsiteY11" fmla="*/ 210360 h 211005"/>
                <a:gd name="connsiteX12" fmla="*/ 94524 w 124819"/>
                <a:gd name="connsiteY12" fmla="*/ 210360 h 211005"/>
                <a:gd name="connsiteX13" fmla="*/ 70367 w 124819"/>
                <a:gd name="connsiteY13" fmla="*/ 139010 h 211005"/>
                <a:gd name="connsiteX14" fmla="*/ 36759 w 124819"/>
                <a:gd name="connsiteY14" fmla="*/ 114891 h 211005"/>
                <a:gd name="connsiteX15" fmla="*/ 26984 w 124819"/>
                <a:gd name="connsiteY15" fmla="*/ 114891 h 211005"/>
                <a:gd name="connsiteX16" fmla="*/ 26984 w 124819"/>
                <a:gd name="connsiteY16" fmla="*/ 211005 h 211005"/>
                <a:gd name="connsiteX17" fmla="*/ 0 w 124819"/>
                <a:gd name="connsiteY17" fmla="*/ 211005 h 2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819" h="211005">
                  <a:moveTo>
                    <a:pt x="26984" y="93635"/>
                  </a:moveTo>
                  <a:lnTo>
                    <a:pt x="47343" y="93635"/>
                  </a:lnTo>
                  <a:cubicBezTo>
                    <a:pt x="69115" y="96136"/>
                    <a:pt x="87737" y="78510"/>
                    <a:pt x="86768" y="56770"/>
                  </a:cubicBezTo>
                  <a:cubicBezTo>
                    <a:pt x="86768" y="33135"/>
                    <a:pt x="71297" y="21922"/>
                    <a:pt x="47948" y="21922"/>
                  </a:cubicBezTo>
                  <a:lnTo>
                    <a:pt x="26984" y="21922"/>
                  </a:lnTo>
                  <a:close/>
                  <a:moveTo>
                    <a:pt x="0" y="183"/>
                  </a:moveTo>
                  <a:lnTo>
                    <a:pt x="54290" y="183"/>
                  </a:lnTo>
                  <a:cubicBezTo>
                    <a:pt x="70529" y="-1068"/>
                    <a:pt x="86445" y="4135"/>
                    <a:pt x="98765" y="14703"/>
                  </a:cubicBezTo>
                  <a:cubicBezTo>
                    <a:pt x="109510" y="25391"/>
                    <a:pt x="115165" y="39911"/>
                    <a:pt x="114559" y="54875"/>
                  </a:cubicBezTo>
                  <a:cubicBezTo>
                    <a:pt x="115973" y="80567"/>
                    <a:pt x="97028" y="102589"/>
                    <a:pt x="71620" y="105130"/>
                  </a:cubicBezTo>
                  <a:cubicBezTo>
                    <a:pt x="82849" y="106542"/>
                    <a:pt x="91979" y="114729"/>
                    <a:pt x="94524" y="125781"/>
                  </a:cubicBezTo>
                  <a:lnTo>
                    <a:pt x="124820" y="210360"/>
                  </a:lnTo>
                  <a:lnTo>
                    <a:pt x="94524" y="210360"/>
                  </a:lnTo>
                  <a:lnTo>
                    <a:pt x="70367" y="139010"/>
                  </a:lnTo>
                  <a:cubicBezTo>
                    <a:pt x="67217" y="123401"/>
                    <a:pt x="52553" y="112834"/>
                    <a:pt x="36759" y="114891"/>
                  </a:cubicBezTo>
                  <a:lnTo>
                    <a:pt x="26984" y="114891"/>
                  </a:lnTo>
                  <a:lnTo>
                    <a:pt x="26984" y="211005"/>
                  </a:lnTo>
                  <a:lnTo>
                    <a:pt x="0" y="21100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0016E8ED-1E07-F221-24BD-40794FFF4DBB}"/>
                </a:ext>
              </a:extLst>
            </p:cNvPr>
            <p:cNvSpPr/>
            <p:nvPr/>
          </p:nvSpPr>
          <p:spPr>
            <a:xfrm>
              <a:off x="5919868" y="770564"/>
              <a:ext cx="156045" cy="215218"/>
            </a:xfrm>
            <a:custGeom>
              <a:avLst/>
              <a:gdLst>
                <a:gd name="connsiteX0" fmla="*/ 76670 w 156045"/>
                <a:gd name="connsiteY0" fmla="*/ 193318 h 215218"/>
                <a:gd name="connsiteX1" fmla="*/ 128132 w 156045"/>
                <a:gd name="connsiteY1" fmla="*/ 105391 h 215218"/>
                <a:gd name="connsiteX2" fmla="*/ 79053 w 156045"/>
                <a:gd name="connsiteY2" fmla="*/ 21901 h 215218"/>
                <a:gd name="connsiteX3" fmla="*/ 27590 w 156045"/>
                <a:gd name="connsiteY3" fmla="*/ 109626 h 215218"/>
                <a:gd name="connsiteX4" fmla="*/ 76670 w 156045"/>
                <a:gd name="connsiteY4" fmla="*/ 193318 h 215218"/>
                <a:gd name="connsiteX5" fmla="*/ 79053 w 156045"/>
                <a:gd name="connsiteY5" fmla="*/ 0 h 215218"/>
                <a:gd name="connsiteX6" fmla="*/ 156045 w 156045"/>
                <a:gd name="connsiteY6" fmla="*/ 105391 h 215218"/>
                <a:gd name="connsiteX7" fmla="*/ 76670 w 156045"/>
                <a:gd name="connsiteY7" fmla="*/ 215219 h 215218"/>
                <a:gd name="connsiteX8" fmla="*/ 0 w 156045"/>
                <a:gd name="connsiteY8" fmla="*/ 109626 h 215218"/>
                <a:gd name="connsiteX9" fmla="*/ 79053 w 156045"/>
                <a:gd name="connsiteY9" fmla="*/ 0 h 21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45" h="215218">
                  <a:moveTo>
                    <a:pt x="76670" y="193318"/>
                  </a:moveTo>
                  <a:cubicBezTo>
                    <a:pt x="104622" y="193318"/>
                    <a:pt x="128132" y="170287"/>
                    <a:pt x="128132" y="105391"/>
                  </a:cubicBezTo>
                  <a:cubicBezTo>
                    <a:pt x="128132" y="62678"/>
                    <a:pt x="114883" y="21901"/>
                    <a:pt x="79053" y="21901"/>
                  </a:cubicBezTo>
                  <a:cubicBezTo>
                    <a:pt x="51261" y="21901"/>
                    <a:pt x="27590" y="44891"/>
                    <a:pt x="27590" y="109626"/>
                  </a:cubicBezTo>
                  <a:cubicBezTo>
                    <a:pt x="27590" y="152178"/>
                    <a:pt x="40880" y="193318"/>
                    <a:pt x="76670" y="193318"/>
                  </a:cubicBezTo>
                  <a:moveTo>
                    <a:pt x="79053" y="0"/>
                  </a:moveTo>
                  <a:cubicBezTo>
                    <a:pt x="126072" y="0"/>
                    <a:pt x="156045" y="40333"/>
                    <a:pt x="156045" y="105391"/>
                  </a:cubicBezTo>
                  <a:cubicBezTo>
                    <a:pt x="156045" y="178193"/>
                    <a:pt x="125749" y="215219"/>
                    <a:pt x="76670" y="215219"/>
                  </a:cubicBezTo>
                  <a:cubicBezTo>
                    <a:pt x="27590" y="215219"/>
                    <a:pt x="0" y="174885"/>
                    <a:pt x="0" y="109626"/>
                  </a:cubicBezTo>
                  <a:cubicBezTo>
                    <a:pt x="0" y="37026"/>
                    <a:pt x="30296" y="0"/>
                    <a:pt x="79053" y="0"/>
                  </a:cubicBezTo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BC1F2151-293C-472F-176A-6B0AD526130E}"/>
                </a:ext>
              </a:extLst>
            </p:cNvPr>
            <p:cNvSpPr/>
            <p:nvPr/>
          </p:nvSpPr>
          <p:spPr>
            <a:xfrm>
              <a:off x="6119458" y="772741"/>
              <a:ext cx="94362" cy="210822"/>
            </a:xfrm>
            <a:custGeom>
              <a:avLst/>
              <a:gdLst>
                <a:gd name="connsiteX0" fmla="*/ 0 w 94362"/>
                <a:gd name="connsiteY0" fmla="*/ 0 h 210822"/>
                <a:gd name="connsiteX1" fmla="*/ 94362 w 94362"/>
                <a:gd name="connsiteY1" fmla="*/ 0 h 210822"/>
                <a:gd name="connsiteX2" fmla="*/ 94362 w 94362"/>
                <a:gd name="connsiteY2" fmla="*/ 23030 h 210822"/>
                <a:gd name="connsiteX3" fmla="*/ 26660 w 94362"/>
                <a:gd name="connsiteY3" fmla="*/ 23030 h 210822"/>
                <a:gd name="connsiteX4" fmla="*/ 26660 w 94362"/>
                <a:gd name="connsiteY4" fmla="*/ 89822 h 210822"/>
                <a:gd name="connsiteX5" fmla="*/ 90888 w 94362"/>
                <a:gd name="connsiteY5" fmla="*/ 89822 h 210822"/>
                <a:gd name="connsiteX6" fmla="*/ 90888 w 94362"/>
                <a:gd name="connsiteY6" fmla="*/ 112812 h 210822"/>
                <a:gd name="connsiteX7" fmla="*/ 26660 w 94362"/>
                <a:gd name="connsiteY7" fmla="*/ 112812 h 210822"/>
                <a:gd name="connsiteX8" fmla="*/ 26660 w 94362"/>
                <a:gd name="connsiteY8" fmla="*/ 210822 h 210822"/>
                <a:gd name="connsiteX9" fmla="*/ 0 w 94362"/>
                <a:gd name="connsiteY9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362" h="210822">
                  <a:moveTo>
                    <a:pt x="0" y="0"/>
                  </a:moveTo>
                  <a:lnTo>
                    <a:pt x="94362" y="0"/>
                  </a:lnTo>
                  <a:lnTo>
                    <a:pt x="94362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0888" y="89822"/>
                  </a:lnTo>
                  <a:lnTo>
                    <a:pt x="90888" y="112812"/>
                  </a:lnTo>
                  <a:lnTo>
                    <a:pt x="26660" y="112812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F5EE0456-CD2A-E579-D5BA-B1C9352425C1}"/>
                </a:ext>
              </a:extLst>
            </p:cNvPr>
            <p:cNvSpPr/>
            <p:nvPr/>
          </p:nvSpPr>
          <p:spPr>
            <a:xfrm>
              <a:off x="6323976" y="770397"/>
              <a:ext cx="106551" cy="213983"/>
            </a:xfrm>
            <a:custGeom>
              <a:avLst/>
              <a:gdLst>
                <a:gd name="connsiteX0" fmla="*/ 96099 w 106551"/>
                <a:gd name="connsiteY0" fmla="*/ 32917 h 213983"/>
                <a:gd name="connsiteX1" fmla="*/ 60431 w 106551"/>
                <a:gd name="connsiteY1" fmla="*/ 23156 h 213983"/>
                <a:gd name="connsiteX2" fmla="*/ 27307 w 106551"/>
                <a:gd name="connsiteY2" fmla="*/ 53406 h 213983"/>
                <a:gd name="connsiteX3" fmla="*/ 63097 w 106551"/>
                <a:gd name="connsiteY3" fmla="*/ 92812 h 213983"/>
                <a:gd name="connsiteX4" fmla="*/ 106360 w 106551"/>
                <a:gd name="connsiteY4" fmla="*/ 153312 h 213983"/>
                <a:gd name="connsiteX5" fmla="*/ 45768 w 106551"/>
                <a:gd name="connsiteY5" fmla="*/ 213812 h 213983"/>
                <a:gd name="connsiteX6" fmla="*/ 1575 w 106551"/>
                <a:gd name="connsiteY6" fmla="*/ 204656 h 213983"/>
                <a:gd name="connsiteX7" fmla="*/ 1575 w 106551"/>
                <a:gd name="connsiteY7" fmla="*/ 177230 h 213983"/>
                <a:gd name="connsiteX8" fmla="*/ 41486 w 106551"/>
                <a:gd name="connsiteY8" fmla="*/ 190782 h 213983"/>
                <a:gd name="connsiteX9" fmla="*/ 79376 w 106551"/>
                <a:gd name="connsiteY9" fmla="*/ 157547 h 213983"/>
                <a:gd name="connsiteX10" fmla="*/ 46697 w 106551"/>
                <a:gd name="connsiteY10" fmla="*/ 114552 h 213983"/>
                <a:gd name="connsiteX11" fmla="*/ 0 w 106551"/>
                <a:gd name="connsiteY11" fmla="*/ 51672 h 213983"/>
                <a:gd name="connsiteX12" fmla="*/ 57280 w 106551"/>
                <a:gd name="connsiteY12" fmla="*/ 166 h 213983"/>
                <a:gd name="connsiteX13" fmla="*/ 95130 w 106551"/>
                <a:gd name="connsiteY13" fmla="*/ 7225 h 2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51" h="213983">
                  <a:moveTo>
                    <a:pt x="96099" y="32917"/>
                  </a:moveTo>
                  <a:cubicBezTo>
                    <a:pt x="85354" y="26464"/>
                    <a:pt x="72872" y="23156"/>
                    <a:pt x="60431" y="23156"/>
                  </a:cubicBezTo>
                  <a:cubicBezTo>
                    <a:pt x="42576" y="21583"/>
                    <a:pt x="27307" y="35619"/>
                    <a:pt x="27307" y="53406"/>
                  </a:cubicBezTo>
                  <a:cubicBezTo>
                    <a:pt x="27307" y="66797"/>
                    <a:pt x="32801" y="75307"/>
                    <a:pt x="63097" y="92812"/>
                  </a:cubicBezTo>
                  <a:cubicBezTo>
                    <a:pt x="93393" y="110276"/>
                    <a:pt x="106360" y="129959"/>
                    <a:pt x="106360" y="153312"/>
                  </a:cubicBezTo>
                  <a:cubicBezTo>
                    <a:pt x="109187" y="187797"/>
                    <a:pt x="80305" y="216474"/>
                    <a:pt x="45768" y="213812"/>
                  </a:cubicBezTo>
                  <a:cubicBezTo>
                    <a:pt x="30620" y="213933"/>
                    <a:pt x="15472" y="210948"/>
                    <a:pt x="1575" y="204656"/>
                  </a:cubicBezTo>
                  <a:lnTo>
                    <a:pt x="1575" y="177230"/>
                  </a:lnTo>
                  <a:cubicBezTo>
                    <a:pt x="13573" y="184974"/>
                    <a:pt x="27307" y="189531"/>
                    <a:pt x="41486" y="190782"/>
                  </a:cubicBezTo>
                  <a:cubicBezTo>
                    <a:pt x="61522" y="192677"/>
                    <a:pt x="78891" y="177391"/>
                    <a:pt x="79376" y="157547"/>
                  </a:cubicBezTo>
                  <a:cubicBezTo>
                    <a:pt x="79376" y="141172"/>
                    <a:pt x="75256" y="131855"/>
                    <a:pt x="46697" y="114552"/>
                  </a:cubicBezTo>
                  <a:cubicBezTo>
                    <a:pt x="8523" y="91521"/>
                    <a:pt x="0" y="78615"/>
                    <a:pt x="0" y="51672"/>
                  </a:cubicBezTo>
                  <a:cubicBezTo>
                    <a:pt x="768" y="21261"/>
                    <a:pt x="26984" y="-2213"/>
                    <a:pt x="57280" y="166"/>
                  </a:cubicBezTo>
                  <a:cubicBezTo>
                    <a:pt x="70206" y="166"/>
                    <a:pt x="83132" y="2506"/>
                    <a:pt x="95130" y="722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3BDAF5BF-B01C-E7B5-F32E-21431F638B71}"/>
                </a:ext>
              </a:extLst>
            </p:cNvPr>
            <p:cNvSpPr/>
            <p:nvPr/>
          </p:nvSpPr>
          <p:spPr>
            <a:xfrm>
              <a:off x="6464551" y="770537"/>
              <a:ext cx="133665" cy="215244"/>
            </a:xfrm>
            <a:custGeom>
              <a:avLst/>
              <a:gdLst>
                <a:gd name="connsiteX0" fmla="*/ 133666 w 133665"/>
                <a:gd name="connsiteY0" fmla="*/ 208751 h 215244"/>
                <a:gd name="connsiteX1" fmla="*/ 95169 w 133665"/>
                <a:gd name="connsiteY1" fmla="*/ 215245 h 215244"/>
                <a:gd name="connsiteX2" fmla="*/ 0 w 133665"/>
                <a:gd name="connsiteY2" fmla="*/ 107152 h 215244"/>
                <a:gd name="connsiteX3" fmla="*/ 93756 w 133665"/>
                <a:gd name="connsiteY3" fmla="*/ 26 h 215244"/>
                <a:gd name="connsiteX4" fmla="*/ 133666 w 133665"/>
                <a:gd name="connsiteY4" fmla="*/ 7569 h 215244"/>
                <a:gd name="connsiteX5" fmla="*/ 133666 w 133665"/>
                <a:gd name="connsiteY5" fmla="*/ 33745 h 215244"/>
                <a:gd name="connsiteX6" fmla="*/ 94038 w 133665"/>
                <a:gd name="connsiteY6" fmla="*/ 23016 h 215244"/>
                <a:gd name="connsiteX7" fmla="*/ 27953 w 133665"/>
                <a:gd name="connsiteY7" fmla="*/ 101787 h 215244"/>
                <a:gd name="connsiteX8" fmla="*/ 95775 w 133665"/>
                <a:gd name="connsiteY8" fmla="*/ 192537 h 215244"/>
                <a:gd name="connsiteX9" fmla="*/ 133666 w 133665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5" h="215244">
                  <a:moveTo>
                    <a:pt x="133666" y="208751"/>
                  </a:moveTo>
                  <a:cubicBezTo>
                    <a:pt x="121184" y="212865"/>
                    <a:pt x="108258" y="214922"/>
                    <a:pt x="95169" y="215245"/>
                  </a:cubicBezTo>
                  <a:cubicBezTo>
                    <a:pt x="28236" y="215245"/>
                    <a:pt x="0" y="164344"/>
                    <a:pt x="0" y="107152"/>
                  </a:cubicBezTo>
                  <a:cubicBezTo>
                    <a:pt x="0" y="41610"/>
                    <a:pt x="38496" y="26"/>
                    <a:pt x="93756" y="26"/>
                  </a:cubicBezTo>
                  <a:cubicBezTo>
                    <a:pt x="107450" y="-296"/>
                    <a:pt x="121022" y="2366"/>
                    <a:pt x="133666" y="7569"/>
                  </a:cubicBezTo>
                  <a:lnTo>
                    <a:pt x="133666" y="33745"/>
                  </a:lnTo>
                  <a:cubicBezTo>
                    <a:pt x="121669" y="26324"/>
                    <a:pt x="107935" y="22694"/>
                    <a:pt x="94038" y="23016"/>
                  </a:cubicBezTo>
                  <a:cubicBezTo>
                    <a:pt x="53200" y="25073"/>
                    <a:pt x="22742" y="61293"/>
                    <a:pt x="27953" y="101787"/>
                  </a:cubicBezTo>
                  <a:cubicBezTo>
                    <a:pt x="27953" y="156157"/>
                    <a:pt x="49725" y="192537"/>
                    <a:pt x="95775" y="192537"/>
                  </a:cubicBezTo>
                  <a:cubicBezTo>
                    <a:pt x="109025" y="192537"/>
                    <a:pt x="122153" y="189069"/>
                    <a:pt x="133666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9384D992-4083-DF06-95F4-6044F63B2D6B}"/>
                </a:ext>
              </a:extLst>
            </p:cNvPr>
            <p:cNvSpPr/>
            <p:nvPr/>
          </p:nvSpPr>
          <p:spPr>
            <a:xfrm>
              <a:off x="6642085" y="772741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152605A8-302B-F886-D128-32842D4A5C84}"/>
                </a:ext>
              </a:extLst>
            </p:cNvPr>
            <p:cNvSpPr/>
            <p:nvPr/>
          </p:nvSpPr>
          <p:spPr>
            <a:xfrm>
              <a:off x="6721299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42 w 102400"/>
                <a:gd name="connsiteY1" fmla="*/ 0 h 210822"/>
                <a:gd name="connsiteX2" fmla="*/ 98442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4969 w 102400"/>
                <a:gd name="connsiteY5" fmla="*/ 89822 h 210822"/>
                <a:gd name="connsiteX6" fmla="*/ 94969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42" y="0"/>
                  </a:lnTo>
                  <a:lnTo>
                    <a:pt x="98442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4969" y="89822"/>
                  </a:lnTo>
                  <a:lnTo>
                    <a:pt x="94969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D2C05928-FCB6-BE73-F894-BD957EB75EC0}"/>
                </a:ext>
              </a:extLst>
            </p:cNvPr>
            <p:cNvSpPr/>
            <p:nvPr/>
          </p:nvSpPr>
          <p:spPr>
            <a:xfrm>
              <a:off x="6866922" y="772741"/>
              <a:ext cx="138715" cy="210822"/>
            </a:xfrm>
            <a:custGeom>
              <a:avLst/>
              <a:gdLst>
                <a:gd name="connsiteX0" fmla="*/ 0 w 138715"/>
                <a:gd name="connsiteY0" fmla="*/ 0 h 210822"/>
                <a:gd name="connsiteX1" fmla="*/ 33003 w 138715"/>
                <a:gd name="connsiteY1" fmla="*/ 0 h 210822"/>
                <a:gd name="connsiteX2" fmla="*/ 112661 w 138715"/>
                <a:gd name="connsiteY2" fmla="*/ 173958 h 210822"/>
                <a:gd name="connsiteX3" fmla="*/ 113307 w 138715"/>
                <a:gd name="connsiteY3" fmla="*/ 173958 h 210822"/>
                <a:gd name="connsiteX4" fmla="*/ 113307 w 138715"/>
                <a:gd name="connsiteY4" fmla="*/ 0 h 210822"/>
                <a:gd name="connsiteX5" fmla="*/ 138715 w 138715"/>
                <a:gd name="connsiteY5" fmla="*/ 0 h 210822"/>
                <a:gd name="connsiteX6" fmla="*/ 138715 w 138715"/>
                <a:gd name="connsiteY6" fmla="*/ 210822 h 210822"/>
                <a:gd name="connsiteX7" fmla="*/ 105713 w 138715"/>
                <a:gd name="connsiteY7" fmla="*/ 210822 h 210822"/>
                <a:gd name="connsiteX8" fmla="*/ 26054 w 138715"/>
                <a:gd name="connsiteY8" fmla="*/ 38155 h 210822"/>
                <a:gd name="connsiteX9" fmla="*/ 25408 w 138715"/>
                <a:gd name="connsiteY9" fmla="*/ 38155 h 210822"/>
                <a:gd name="connsiteX10" fmla="*/ 25408 w 138715"/>
                <a:gd name="connsiteY10" fmla="*/ 210822 h 210822"/>
                <a:gd name="connsiteX11" fmla="*/ 0 w 138715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15" h="210822">
                  <a:moveTo>
                    <a:pt x="0" y="0"/>
                  </a:moveTo>
                  <a:lnTo>
                    <a:pt x="33003" y="0"/>
                  </a:lnTo>
                  <a:lnTo>
                    <a:pt x="112661" y="173958"/>
                  </a:lnTo>
                  <a:lnTo>
                    <a:pt x="113307" y="173958"/>
                  </a:lnTo>
                  <a:lnTo>
                    <a:pt x="113307" y="0"/>
                  </a:lnTo>
                  <a:lnTo>
                    <a:pt x="138715" y="0"/>
                  </a:lnTo>
                  <a:lnTo>
                    <a:pt x="138715" y="210822"/>
                  </a:lnTo>
                  <a:lnTo>
                    <a:pt x="105713" y="210822"/>
                  </a:lnTo>
                  <a:lnTo>
                    <a:pt x="26054" y="38155"/>
                  </a:lnTo>
                  <a:lnTo>
                    <a:pt x="25408" y="38155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014CC843-E0D6-A673-AF45-248AA6900E7D}"/>
                </a:ext>
              </a:extLst>
            </p:cNvPr>
            <p:cNvSpPr/>
            <p:nvPr/>
          </p:nvSpPr>
          <p:spPr>
            <a:xfrm>
              <a:off x="7049345" y="770537"/>
              <a:ext cx="133343" cy="215244"/>
            </a:xfrm>
            <a:custGeom>
              <a:avLst/>
              <a:gdLst>
                <a:gd name="connsiteX0" fmla="*/ 133343 w 133343"/>
                <a:gd name="connsiteY0" fmla="*/ 208751 h 215244"/>
                <a:gd name="connsiteX1" fmla="*/ 94806 w 133343"/>
                <a:gd name="connsiteY1" fmla="*/ 215245 h 215244"/>
                <a:gd name="connsiteX2" fmla="*/ 0 w 133343"/>
                <a:gd name="connsiteY2" fmla="*/ 107152 h 215244"/>
                <a:gd name="connsiteX3" fmla="*/ 93231 w 133343"/>
                <a:gd name="connsiteY3" fmla="*/ 26 h 215244"/>
                <a:gd name="connsiteX4" fmla="*/ 133343 w 133343"/>
                <a:gd name="connsiteY4" fmla="*/ 7569 h 215244"/>
                <a:gd name="connsiteX5" fmla="*/ 133343 w 133343"/>
                <a:gd name="connsiteY5" fmla="*/ 33745 h 215244"/>
                <a:gd name="connsiteX6" fmla="*/ 93555 w 133343"/>
                <a:gd name="connsiteY6" fmla="*/ 23016 h 215244"/>
                <a:gd name="connsiteX7" fmla="*/ 27590 w 133343"/>
                <a:gd name="connsiteY7" fmla="*/ 101787 h 215244"/>
                <a:gd name="connsiteX8" fmla="*/ 95453 w 133343"/>
                <a:gd name="connsiteY8" fmla="*/ 192537 h 215244"/>
                <a:gd name="connsiteX9" fmla="*/ 133343 w 133343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43" h="215244">
                  <a:moveTo>
                    <a:pt x="133343" y="208751"/>
                  </a:moveTo>
                  <a:cubicBezTo>
                    <a:pt x="120861" y="212865"/>
                    <a:pt x="107935" y="214922"/>
                    <a:pt x="94806" y="215245"/>
                  </a:cubicBezTo>
                  <a:cubicBezTo>
                    <a:pt x="28075" y="215245"/>
                    <a:pt x="0" y="164344"/>
                    <a:pt x="0" y="107152"/>
                  </a:cubicBezTo>
                  <a:cubicBezTo>
                    <a:pt x="0" y="41610"/>
                    <a:pt x="38173" y="26"/>
                    <a:pt x="93231" y="26"/>
                  </a:cubicBezTo>
                  <a:cubicBezTo>
                    <a:pt x="106966" y="-296"/>
                    <a:pt x="120700" y="2366"/>
                    <a:pt x="133343" y="7569"/>
                  </a:cubicBezTo>
                  <a:lnTo>
                    <a:pt x="133343" y="33745"/>
                  </a:lnTo>
                  <a:cubicBezTo>
                    <a:pt x="121346" y="26324"/>
                    <a:pt x="107612" y="22694"/>
                    <a:pt x="93555" y="23016"/>
                  </a:cubicBezTo>
                  <a:cubicBezTo>
                    <a:pt x="52836" y="25073"/>
                    <a:pt x="22419" y="61293"/>
                    <a:pt x="27590" y="101787"/>
                  </a:cubicBezTo>
                  <a:cubicBezTo>
                    <a:pt x="27590" y="156157"/>
                    <a:pt x="49686" y="192537"/>
                    <a:pt x="95453" y="192537"/>
                  </a:cubicBezTo>
                  <a:cubicBezTo>
                    <a:pt x="108703" y="192537"/>
                    <a:pt x="121790" y="189069"/>
                    <a:pt x="133343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12223CBA-5E2F-AEF8-9669-82B208D8A9DA}"/>
                </a:ext>
              </a:extLst>
            </p:cNvPr>
            <p:cNvSpPr/>
            <p:nvPr/>
          </p:nvSpPr>
          <p:spPr>
            <a:xfrm>
              <a:off x="7226557" y="772741"/>
              <a:ext cx="102077" cy="210822"/>
            </a:xfrm>
            <a:custGeom>
              <a:avLst/>
              <a:gdLst>
                <a:gd name="connsiteX0" fmla="*/ 0 w 102077"/>
                <a:gd name="connsiteY0" fmla="*/ 0 h 210822"/>
                <a:gd name="connsiteX1" fmla="*/ 98119 w 102077"/>
                <a:gd name="connsiteY1" fmla="*/ 0 h 210822"/>
                <a:gd name="connsiteX2" fmla="*/ 98119 w 102077"/>
                <a:gd name="connsiteY2" fmla="*/ 23030 h 210822"/>
                <a:gd name="connsiteX3" fmla="*/ 26660 w 102077"/>
                <a:gd name="connsiteY3" fmla="*/ 23030 h 210822"/>
                <a:gd name="connsiteX4" fmla="*/ 26660 w 102077"/>
                <a:gd name="connsiteY4" fmla="*/ 89822 h 210822"/>
                <a:gd name="connsiteX5" fmla="*/ 95129 w 102077"/>
                <a:gd name="connsiteY5" fmla="*/ 89822 h 210822"/>
                <a:gd name="connsiteX6" fmla="*/ 95129 w 102077"/>
                <a:gd name="connsiteY6" fmla="*/ 112812 h 210822"/>
                <a:gd name="connsiteX7" fmla="*/ 26660 w 102077"/>
                <a:gd name="connsiteY7" fmla="*/ 112812 h 210822"/>
                <a:gd name="connsiteX8" fmla="*/ 26660 w 102077"/>
                <a:gd name="connsiteY8" fmla="*/ 187832 h 210822"/>
                <a:gd name="connsiteX9" fmla="*/ 102077 w 102077"/>
                <a:gd name="connsiteY9" fmla="*/ 187832 h 210822"/>
                <a:gd name="connsiteX10" fmla="*/ 102077 w 102077"/>
                <a:gd name="connsiteY10" fmla="*/ 210822 h 210822"/>
                <a:gd name="connsiteX11" fmla="*/ 0 w 102077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822">
                  <a:moveTo>
                    <a:pt x="0" y="0"/>
                  </a:moveTo>
                  <a:lnTo>
                    <a:pt x="98119" y="0"/>
                  </a:lnTo>
                  <a:lnTo>
                    <a:pt x="98119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5129" y="89822"/>
                  </a:lnTo>
                  <a:lnTo>
                    <a:pt x="95129" y="112812"/>
                  </a:lnTo>
                  <a:lnTo>
                    <a:pt x="26660" y="112812"/>
                  </a:lnTo>
                  <a:lnTo>
                    <a:pt x="26660" y="187832"/>
                  </a:lnTo>
                  <a:lnTo>
                    <a:pt x="102077" y="187832"/>
                  </a:lnTo>
                  <a:lnTo>
                    <a:pt x="102077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285649C5-B7AE-B930-930B-94D469C84005}"/>
                </a:ext>
              </a:extLst>
            </p:cNvPr>
            <p:cNvSpPr/>
            <p:nvPr/>
          </p:nvSpPr>
          <p:spPr>
            <a:xfrm>
              <a:off x="4838986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0 w 26660"/>
                <a:gd name="connsiteY1" fmla="*/ 0 h 210822"/>
                <a:gd name="connsiteX2" fmla="*/ 26660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0" y="0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D3180BD2-9F81-4AC0-AD5A-E41D407B6405}"/>
                </a:ext>
              </a:extLst>
            </p:cNvPr>
            <p:cNvSpPr/>
            <p:nvPr/>
          </p:nvSpPr>
          <p:spPr>
            <a:xfrm>
              <a:off x="4918361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338 w 138392"/>
                <a:gd name="connsiteY2" fmla="*/ 173917 h 210781"/>
                <a:gd name="connsiteX3" fmla="*/ 112984 w 138392"/>
                <a:gd name="connsiteY3" fmla="*/ 173917 h 210781"/>
                <a:gd name="connsiteX4" fmla="*/ 112984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390 w 138392"/>
                <a:gd name="connsiteY7" fmla="*/ 210782 h 210781"/>
                <a:gd name="connsiteX8" fmla="*/ 26014 w 138392"/>
                <a:gd name="connsiteY8" fmla="*/ 37792 h 210781"/>
                <a:gd name="connsiteX9" fmla="*/ 25409 w 138392"/>
                <a:gd name="connsiteY9" fmla="*/ 37792 h 210781"/>
                <a:gd name="connsiteX10" fmla="*/ 25409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338" y="173917"/>
                  </a:lnTo>
                  <a:lnTo>
                    <a:pt x="112984" y="173917"/>
                  </a:lnTo>
                  <a:lnTo>
                    <a:pt x="112984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409" y="37792"/>
                  </a:lnTo>
                  <a:lnTo>
                    <a:pt x="2540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32950F41-24C8-0F80-D99D-EAD1442B478C}"/>
                </a:ext>
              </a:extLst>
            </p:cNvPr>
            <p:cNvSpPr/>
            <p:nvPr/>
          </p:nvSpPr>
          <p:spPr>
            <a:xfrm>
              <a:off x="5188198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1 w 102077"/>
                <a:gd name="connsiteY3" fmla="*/ 22667 h 210781"/>
                <a:gd name="connsiteX4" fmla="*/ 26661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1 w 102077"/>
                <a:gd name="connsiteY7" fmla="*/ 112812 h 210781"/>
                <a:gd name="connsiteX8" fmla="*/ 26661 w 102077"/>
                <a:gd name="connsiteY8" fmla="*/ 187953 h 210781"/>
                <a:gd name="connsiteX9" fmla="*/ 102078 w 102077"/>
                <a:gd name="connsiteY9" fmla="*/ 187953 h 210781"/>
                <a:gd name="connsiteX10" fmla="*/ 102078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1" y="22667"/>
                  </a:lnTo>
                  <a:lnTo>
                    <a:pt x="26661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1" y="112812"/>
                  </a:lnTo>
                  <a:lnTo>
                    <a:pt x="26661" y="187953"/>
                  </a:lnTo>
                  <a:lnTo>
                    <a:pt x="102078" y="187953"/>
                  </a:lnTo>
                  <a:lnTo>
                    <a:pt x="10207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151C3C39-068E-CC71-557A-C5245A5B3CDF}"/>
                </a:ext>
              </a:extLst>
            </p:cNvPr>
            <p:cNvSpPr/>
            <p:nvPr/>
          </p:nvSpPr>
          <p:spPr>
            <a:xfrm>
              <a:off x="5337295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661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13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661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13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D9CFF380-771A-3850-44E0-163F12B8F249}"/>
                </a:ext>
              </a:extLst>
            </p:cNvPr>
            <p:cNvSpPr/>
            <p:nvPr/>
          </p:nvSpPr>
          <p:spPr>
            <a:xfrm>
              <a:off x="5522384" y="1151429"/>
              <a:ext cx="147521" cy="215139"/>
            </a:xfrm>
            <a:custGeom>
              <a:avLst/>
              <a:gdLst>
                <a:gd name="connsiteX0" fmla="*/ 147522 w 147521"/>
                <a:gd name="connsiteY0" fmla="*/ 204250 h 215139"/>
                <a:gd name="connsiteX1" fmla="*/ 95170 w 147521"/>
                <a:gd name="connsiteY1" fmla="*/ 215140 h 215139"/>
                <a:gd name="connsiteX2" fmla="*/ 0 w 147521"/>
                <a:gd name="connsiteY2" fmla="*/ 107046 h 215139"/>
                <a:gd name="connsiteX3" fmla="*/ 93554 w 147521"/>
                <a:gd name="connsiteY3" fmla="*/ 82 h 215139"/>
                <a:gd name="connsiteX4" fmla="*/ 143280 w 147521"/>
                <a:gd name="connsiteY4" fmla="*/ 9359 h 215139"/>
                <a:gd name="connsiteX5" fmla="*/ 143280 w 147521"/>
                <a:gd name="connsiteY5" fmla="*/ 35697 h 215139"/>
                <a:gd name="connsiteX6" fmla="*/ 93877 w 147521"/>
                <a:gd name="connsiteY6" fmla="*/ 23072 h 215139"/>
                <a:gd name="connsiteX7" fmla="*/ 27913 w 147521"/>
                <a:gd name="connsiteY7" fmla="*/ 101682 h 215139"/>
                <a:gd name="connsiteX8" fmla="*/ 95776 w 147521"/>
                <a:gd name="connsiteY8" fmla="*/ 192432 h 215139"/>
                <a:gd name="connsiteX9" fmla="*/ 122113 w 147521"/>
                <a:gd name="connsiteY9" fmla="*/ 186624 h 215139"/>
                <a:gd name="connsiteX10" fmla="*/ 122113 w 147521"/>
                <a:gd name="connsiteY10" fmla="*/ 119509 h 215139"/>
                <a:gd name="connsiteX11" fmla="*/ 86647 w 147521"/>
                <a:gd name="connsiteY11" fmla="*/ 119509 h 215139"/>
                <a:gd name="connsiteX12" fmla="*/ 86647 w 147521"/>
                <a:gd name="connsiteY12" fmla="*/ 96519 h 215139"/>
                <a:gd name="connsiteX13" fmla="*/ 147239 w 147521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521" h="215139">
                  <a:moveTo>
                    <a:pt x="147522" y="204250"/>
                  </a:moveTo>
                  <a:cubicBezTo>
                    <a:pt x="130798" y="210743"/>
                    <a:pt x="113146" y="214333"/>
                    <a:pt x="95170" y="215140"/>
                  </a:cubicBezTo>
                  <a:cubicBezTo>
                    <a:pt x="28236" y="215140"/>
                    <a:pt x="0" y="164239"/>
                    <a:pt x="0" y="107046"/>
                  </a:cubicBezTo>
                  <a:cubicBezTo>
                    <a:pt x="0" y="41182"/>
                    <a:pt x="38496" y="82"/>
                    <a:pt x="93554" y="82"/>
                  </a:cubicBezTo>
                  <a:cubicBezTo>
                    <a:pt x="110601" y="-563"/>
                    <a:pt x="127647" y="2583"/>
                    <a:pt x="143280" y="9359"/>
                  </a:cubicBezTo>
                  <a:lnTo>
                    <a:pt x="143280" y="35697"/>
                  </a:lnTo>
                  <a:cubicBezTo>
                    <a:pt x="127970" y="27791"/>
                    <a:pt x="111086" y="23395"/>
                    <a:pt x="93877" y="23072"/>
                  </a:cubicBezTo>
                  <a:cubicBezTo>
                    <a:pt x="53038" y="24807"/>
                    <a:pt x="22581" y="61228"/>
                    <a:pt x="27913" y="101682"/>
                  </a:cubicBezTo>
                  <a:cubicBezTo>
                    <a:pt x="27913" y="156051"/>
                    <a:pt x="49685" y="192432"/>
                    <a:pt x="95776" y="192432"/>
                  </a:cubicBezTo>
                  <a:cubicBezTo>
                    <a:pt x="104784" y="192432"/>
                    <a:pt x="113752" y="190415"/>
                    <a:pt x="122113" y="186624"/>
                  </a:cubicBezTo>
                  <a:lnTo>
                    <a:pt x="122113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88487F3E-21AF-EDB6-844F-C9AF11D675BC}"/>
                </a:ext>
              </a:extLst>
            </p:cNvPr>
            <p:cNvSpPr/>
            <p:nvPr/>
          </p:nvSpPr>
          <p:spPr>
            <a:xfrm>
              <a:off x="5725448" y="1153569"/>
              <a:ext cx="26498" cy="210822"/>
            </a:xfrm>
            <a:custGeom>
              <a:avLst/>
              <a:gdLst>
                <a:gd name="connsiteX0" fmla="*/ 0 w 26498"/>
                <a:gd name="connsiteY0" fmla="*/ 0 h 210822"/>
                <a:gd name="connsiteX1" fmla="*/ 26499 w 26498"/>
                <a:gd name="connsiteY1" fmla="*/ 0 h 210822"/>
                <a:gd name="connsiteX2" fmla="*/ 26499 w 26498"/>
                <a:gd name="connsiteY2" fmla="*/ 210822 h 210822"/>
                <a:gd name="connsiteX3" fmla="*/ 0 w 26498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98" h="210822">
                  <a:moveTo>
                    <a:pt x="0" y="0"/>
                  </a:moveTo>
                  <a:lnTo>
                    <a:pt x="26499" y="0"/>
                  </a:lnTo>
                  <a:lnTo>
                    <a:pt x="26499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214F68D3-42C1-C668-69F2-6461AC2764A3}"/>
                </a:ext>
              </a:extLst>
            </p:cNvPr>
            <p:cNvSpPr/>
            <p:nvPr/>
          </p:nvSpPr>
          <p:spPr>
            <a:xfrm>
              <a:off x="5807813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3002 w 138392"/>
                <a:gd name="connsiteY1" fmla="*/ 0 h 210781"/>
                <a:gd name="connsiteX2" fmla="*/ 112378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54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3002" y="0"/>
                  </a:lnTo>
                  <a:lnTo>
                    <a:pt x="112378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54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92FD96B2-0E68-FBD4-4408-BD76E863EF74}"/>
                </a:ext>
              </a:extLst>
            </p:cNvPr>
            <p:cNvSpPr/>
            <p:nvPr/>
          </p:nvSpPr>
          <p:spPr>
            <a:xfrm>
              <a:off x="6001748" y="1153569"/>
              <a:ext cx="102400" cy="210781"/>
            </a:xfrm>
            <a:custGeom>
              <a:avLst/>
              <a:gdLst>
                <a:gd name="connsiteX0" fmla="*/ 0 w 102400"/>
                <a:gd name="connsiteY0" fmla="*/ 0 h 210781"/>
                <a:gd name="connsiteX1" fmla="*/ 98482 w 102400"/>
                <a:gd name="connsiteY1" fmla="*/ 0 h 210781"/>
                <a:gd name="connsiteX2" fmla="*/ 98482 w 102400"/>
                <a:gd name="connsiteY2" fmla="*/ 22667 h 210781"/>
                <a:gd name="connsiteX3" fmla="*/ 26660 w 102400"/>
                <a:gd name="connsiteY3" fmla="*/ 22667 h 210781"/>
                <a:gd name="connsiteX4" fmla="*/ 26660 w 102400"/>
                <a:gd name="connsiteY4" fmla="*/ 89782 h 210781"/>
                <a:gd name="connsiteX5" fmla="*/ 95008 w 102400"/>
                <a:gd name="connsiteY5" fmla="*/ 89782 h 210781"/>
                <a:gd name="connsiteX6" fmla="*/ 95008 w 102400"/>
                <a:gd name="connsiteY6" fmla="*/ 112812 h 210781"/>
                <a:gd name="connsiteX7" fmla="*/ 26660 w 102400"/>
                <a:gd name="connsiteY7" fmla="*/ 112812 h 210781"/>
                <a:gd name="connsiteX8" fmla="*/ 26660 w 102400"/>
                <a:gd name="connsiteY8" fmla="*/ 187953 h 210781"/>
                <a:gd name="connsiteX9" fmla="*/ 102400 w 102400"/>
                <a:gd name="connsiteY9" fmla="*/ 187953 h 210781"/>
                <a:gd name="connsiteX10" fmla="*/ 102400 w 102400"/>
                <a:gd name="connsiteY10" fmla="*/ 210782 h 210781"/>
                <a:gd name="connsiteX11" fmla="*/ 0 w 102400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781">
                  <a:moveTo>
                    <a:pt x="0" y="0"/>
                  </a:moveTo>
                  <a:lnTo>
                    <a:pt x="98482" y="0"/>
                  </a:lnTo>
                  <a:lnTo>
                    <a:pt x="98482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5008" y="89782"/>
                  </a:lnTo>
                  <a:lnTo>
                    <a:pt x="95008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400" y="187953"/>
                  </a:lnTo>
                  <a:lnTo>
                    <a:pt x="102400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456C7A4D-D2CB-E08B-F8CF-E7DC1B6FE732}"/>
                </a:ext>
              </a:extLst>
            </p:cNvPr>
            <p:cNvSpPr/>
            <p:nvPr/>
          </p:nvSpPr>
          <p:spPr>
            <a:xfrm>
              <a:off x="6151047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0 w 102077"/>
                <a:gd name="connsiteY3" fmla="*/ 22667 h 210781"/>
                <a:gd name="connsiteX4" fmla="*/ 26660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0 w 102077"/>
                <a:gd name="connsiteY7" fmla="*/ 112812 h 210781"/>
                <a:gd name="connsiteX8" fmla="*/ 26660 w 102077"/>
                <a:gd name="connsiteY8" fmla="*/ 187953 h 210781"/>
                <a:gd name="connsiteX9" fmla="*/ 102077 w 102077"/>
                <a:gd name="connsiteY9" fmla="*/ 187953 h 210781"/>
                <a:gd name="connsiteX10" fmla="*/ 102077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077" y="187953"/>
                  </a:lnTo>
                  <a:lnTo>
                    <a:pt x="102077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1C5AE9AE-06A3-8568-530C-D874CE1E5D5B}"/>
                </a:ext>
              </a:extLst>
            </p:cNvPr>
            <p:cNvSpPr/>
            <p:nvPr/>
          </p:nvSpPr>
          <p:spPr>
            <a:xfrm>
              <a:off x="6299821" y="1153340"/>
              <a:ext cx="125748" cy="210567"/>
            </a:xfrm>
            <a:custGeom>
              <a:avLst/>
              <a:gdLst>
                <a:gd name="connsiteX0" fmla="*/ 26661 w 125748"/>
                <a:gd name="connsiteY0" fmla="*/ 93641 h 210567"/>
                <a:gd name="connsiteX1" fmla="*/ 47181 w 125748"/>
                <a:gd name="connsiteY1" fmla="*/ 93641 h 210567"/>
                <a:gd name="connsiteX2" fmla="*/ 86647 w 125748"/>
                <a:gd name="connsiteY2" fmla="*/ 56454 h 210567"/>
                <a:gd name="connsiteX3" fmla="*/ 47827 w 125748"/>
                <a:gd name="connsiteY3" fmla="*/ 21807 h 210567"/>
                <a:gd name="connsiteX4" fmla="*/ 26661 w 125748"/>
                <a:gd name="connsiteY4" fmla="*/ 21807 h 210567"/>
                <a:gd name="connsiteX5" fmla="*/ 0 w 125748"/>
                <a:gd name="connsiteY5" fmla="*/ 229 h 210567"/>
                <a:gd name="connsiteX6" fmla="*/ 54290 w 125748"/>
                <a:gd name="connsiteY6" fmla="*/ 229 h 210567"/>
                <a:gd name="connsiteX7" fmla="*/ 98765 w 125748"/>
                <a:gd name="connsiteY7" fmla="*/ 14386 h 210567"/>
                <a:gd name="connsiteX8" fmla="*/ 114236 w 125748"/>
                <a:gd name="connsiteY8" fmla="*/ 54719 h 210567"/>
                <a:gd name="connsiteX9" fmla="*/ 72751 w 125748"/>
                <a:gd name="connsiteY9" fmla="*/ 105136 h 210567"/>
                <a:gd name="connsiteX10" fmla="*/ 95452 w 125748"/>
                <a:gd name="connsiteY10" fmla="*/ 125787 h 210567"/>
                <a:gd name="connsiteX11" fmla="*/ 125748 w 125748"/>
                <a:gd name="connsiteY11" fmla="*/ 210567 h 210567"/>
                <a:gd name="connsiteX12" fmla="*/ 96907 w 125748"/>
                <a:gd name="connsiteY12" fmla="*/ 210567 h 210567"/>
                <a:gd name="connsiteX13" fmla="*/ 73074 w 125748"/>
                <a:gd name="connsiteY13" fmla="*/ 139016 h 210567"/>
                <a:gd name="connsiteX14" fmla="*/ 39304 w 125748"/>
                <a:gd name="connsiteY14" fmla="*/ 114897 h 210567"/>
                <a:gd name="connsiteX15" fmla="*/ 27307 w 125748"/>
                <a:gd name="connsiteY15" fmla="*/ 114897 h 210567"/>
                <a:gd name="connsiteX16" fmla="*/ 27307 w 125748"/>
                <a:gd name="connsiteY16" fmla="*/ 210567 h 210567"/>
                <a:gd name="connsiteX17" fmla="*/ 646 w 125748"/>
                <a:gd name="connsiteY17" fmla="*/ 210567 h 21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748" h="210567">
                  <a:moveTo>
                    <a:pt x="26661" y="93641"/>
                  </a:moveTo>
                  <a:lnTo>
                    <a:pt x="47181" y="93641"/>
                  </a:lnTo>
                  <a:cubicBezTo>
                    <a:pt x="68954" y="96021"/>
                    <a:pt x="87737" y="78355"/>
                    <a:pt x="86647" y="56454"/>
                  </a:cubicBezTo>
                  <a:cubicBezTo>
                    <a:pt x="86647" y="32980"/>
                    <a:pt x="71175" y="21807"/>
                    <a:pt x="47827" y="21807"/>
                  </a:cubicBezTo>
                  <a:lnTo>
                    <a:pt x="26661" y="21807"/>
                  </a:lnTo>
                  <a:close/>
                  <a:moveTo>
                    <a:pt x="0" y="229"/>
                  </a:moveTo>
                  <a:lnTo>
                    <a:pt x="54290" y="229"/>
                  </a:lnTo>
                  <a:cubicBezTo>
                    <a:pt x="70368" y="-1183"/>
                    <a:pt x="86485" y="3980"/>
                    <a:pt x="98765" y="14386"/>
                  </a:cubicBezTo>
                  <a:cubicBezTo>
                    <a:pt x="109187" y="25276"/>
                    <a:pt x="114721" y="39756"/>
                    <a:pt x="114236" y="54719"/>
                  </a:cubicBezTo>
                  <a:cubicBezTo>
                    <a:pt x="115650" y="79766"/>
                    <a:pt x="97674" y="101829"/>
                    <a:pt x="72751" y="105136"/>
                  </a:cubicBezTo>
                  <a:cubicBezTo>
                    <a:pt x="83940" y="106548"/>
                    <a:pt x="93110" y="114776"/>
                    <a:pt x="95452" y="125787"/>
                  </a:cubicBezTo>
                  <a:lnTo>
                    <a:pt x="125748" y="210567"/>
                  </a:lnTo>
                  <a:lnTo>
                    <a:pt x="96907" y="210567"/>
                  </a:lnTo>
                  <a:lnTo>
                    <a:pt x="73074" y="139016"/>
                  </a:lnTo>
                  <a:cubicBezTo>
                    <a:pt x="69923" y="123407"/>
                    <a:pt x="55220" y="112880"/>
                    <a:pt x="39304" y="114897"/>
                  </a:cubicBezTo>
                  <a:lnTo>
                    <a:pt x="27307" y="114897"/>
                  </a:lnTo>
                  <a:lnTo>
                    <a:pt x="27307" y="210567"/>
                  </a:lnTo>
                  <a:lnTo>
                    <a:pt x="646" y="210567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5EFB1730-7B96-D7FE-0D27-238E96A33764}"/>
                </a:ext>
              </a:extLst>
            </p:cNvPr>
            <p:cNvSpPr/>
            <p:nvPr/>
          </p:nvSpPr>
          <p:spPr>
            <a:xfrm>
              <a:off x="6465843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A14C23F5-E8DE-6C8D-69CA-22040E11FE92}"/>
                </a:ext>
              </a:extLst>
            </p:cNvPr>
            <p:cNvSpPr/>
            <p:nvPr/>
          </p:nvSpPr>
          <p:spPr>
            <a:xfrm>
              <a:off x="6548208" y="1153569"/>
              <a:ext cx="138513" cy="210781"/>
            </a:xfrm>
            <a:custGeom>
              <a:avLst/>
              <a:gdLst>
                <a:gd name="connsiteX0" fmla="*/ 0 w 138513"/>
                <a:gd name="connsiteY0" fmla="*/ 0 h 210781"/>
                <a:gd name="connsiteX1" fmla="*/ 33123 w 138513"/>
                <a:gd name="connsiteY1" fmla="*/ 0 h 210781"/>
                <a:gd name="connsiteX2" fmla="*/ 112499 w 138513"/>
                <a:gd name="connsiteY2" fmla="*/ 173917 h 210781"/>
                <a:gd name="connsiteX3" fmla="*/ 112943 w 138513"/>
                <a:gd name="connsiteY3" fmla="*/ 173917 h 210781"/>
                <a:gd name="connsiteX4" fmla="*/ 112943 w 138513"/>
                <a:gd name="connsiteY4" fmla="*/ 0 h 210781"/>
                <a:gd name="connsiteX5" fmla="*/ 138514 w 138513"/>
                <a:gd name="connsiteY5" fmla="*/ 0 h 210781"/>
                <a:gd name="connsiteX6" fmla="*/ 138514 w 138513"/>
                <a:gd name="connsiteY6" fmla="*/ 210782 h 210781"/>
                <a:gd name="connsiteX7" fmla="*/ 105390 w 138513"/>
                <a:gd name="connsiteY7" fmla="*/ 210782 h 210781"/>
                <a:gd name="connsiteX8" fmla="*/ 26014 w 138513"/>
                <a:gd name="connsiteY8" fmla="*/ 37792 h 210781"/>
                <a:gd name="connsiteX9" fmla="*/ 25529 w 138513"/>
                <a:gd name="connsiteY9" fmla="*/ 37792 h 210781"/>
                <a:gd name="connsiteX10" fmla="*/ 25529 w 138513"/>
                <a:gd name="connsiteY10" fmla="*/ 210782 h 210781"/>
                <a:gd name="connsiteX11" fmla="*/ 0 w 138513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13" h="210781">
                  <a:moveTo>
                    <a:pt x="0" y="0"/>
                  </a:moveTo>
                  <a:lnTo>
                    <a:pt x="33123" y="0"/>
                  </a:lnTo>
                  <a:lnTo>
                    <a:pt x="112499" y="173917"/>
                  </a:lnTo>
                  <a:lnTo>
                    <a:pt x="112943" y="173917"/>
                  </a:lnTo>
                  <a:lnTo>
                    <a:pt x="112943" y="0"/>
                  </a:lnTo>
                  <a:lnTo>
                    <a:pt x="138514" y="0"/>
                  </a:lnTo>
                  <a:lnTo>
                    <a:pt x="138514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529" y="37792"/>
                  </a:lnTo>
                  <a:lnTo>
                    <a:pt x="2552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id="{2CB988F9-BED4-9061-65FB-3141DE681A4F}"/>
                </a:ext>
              </a:extLst>
            </p:cNvPr>
            <p:cNvSpPr/>
            <p:nvPr/>
          </p:nvSpPr>
          <p:spPr>
            <a:xfrm>
              <a:off x="6733579" y="1151429"/>
              <a:ext cx="147238" cy="215139"/>
            </a:xfrm>
            <a:custGeom>
              <a:avLst/>
              <a:gdLst>
                <a:gd name="connsiteX0" fmla="*/ 147239 w 147238"/>
                <a:gd name="connsiteY0" fmla="*/ 204250 h 215139"/>
                <a:gd name="connsiteX1" fmla="*/ 95170 w 147238"/>
                <a:gd name="connsiteY1" fmla="*/ 215140 h 215139"/>
                <a:gd name="connsiteX2" fmla="*/ 0 w 147238"/>
                <a:gd name="connsiteY2" fmla="*/ 107046 h 215139"/>
                <a:gd name="connsiteX3" fmla="*/ 93756 w 147238"/>
                <a:gd name="connsiteY3" fmla="*/ 82 h 215139"/>
                <a:gd name="connsiteX4" fmla="*/ 143281 w 147238"/>
                <a:gd name="connsiteY4" fmla="*/ 9359 h 215139"/>
                <a:gd name="connsiteX5" fmla="*/ 143281 w 147238"/>
                <a:gd name="connsiteY5" fmla="*/ 35697 h 215139"/>
                <a:gd name="connsiteX6" fmla="*/ 93918 w 147238"/>
                <a:gd name="connsiteY6" fmla="*/ 23072 h 215139"/>
                <a:gd name="connsiteX7" fmla="*/ 27953 w 147238"/>
                <a:gd name="connsiteY7" fmla="*/ 101682 h 215139"/>
                <a:gd name="connsiteX8" fmla="*/ 95817 w 147238"/>
                <a:gd name="connsiteY8" fmla="*/ 192432 h 215139"/>
                <a:gd name="connsiteX9" fmla="*/ 122154 w 147238"/>
                <a:gd name="connsiteY9" fmla="*/ 186624 h 215139"/>
                <a:gd name="connsiteX10" fmla="*/ 122154 w 147238"/>
                <a:gd name="connsiteY10" fmla="*/ 119509 h 215139"/>
                <a:gd name="connsiteX11" fmla="*/ 86647 w 147238"/>
                <a:gd name="connsiteY11" fmla="*/ 119509 h 215139"/>
                <a:gd name="connsiteX12" fmla="*/ 86647 w 147238"/>
                <a:gd name="connsiteY12" fmla="*/ 96519 h 215139"/>
                <a:gd name="connsiteX13" fmla="*/ 147239 w 147238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238" h="215139">
                  <a:moveTo>
                    <a:pt x="147239" y="204250"/>
                  </a:moveTo>
                  <a:cubicBezTo>
                    <a:pt x="130677" y="210743"/>
                    <a:pt x="112985" y="214333"/>
                    <a:pt x="95170" y="215140"/>
                  </a:cubicBezTo>
                  <a:cubicBezTo>
                    <a:pt x="28277" y="215140"/>
                    <a:pt x="0" y="164239"/>
                    <a:pt x="0" y="107046"/>
                  </a:cubicBezTo>
                  <a:cubicBezTo>
                    <a:pt x="0" y="41182"/>
                    <a:pt x="38537" y="82"/>
                    <a:pt x="93756" y="82"/>
                  </a:cubicBezTo>
                  <a:cubicBezTo>
                    <a:pt x="110803" y="-563"/>
                    <a:pt x="127688" y="2583"/>
                    <a:pt x="143281" y="9359"/>
                  </a:cubicBezTo>
                  <a:lnTo>
                    <a:pt x="143281" y="35697"/>
                  </a:lnTo>
                  <a:cubicBezTo>
                    <a:pt x="128133" y="27791"/>
                    <a:pt x="111248" y="23395"/>
                    <a:pt x="93918" y="23072"/>
                  </a:cubicBezTo>
                  <a:cubicBezTo>
                    <a:pt x="53038" y="24807"/>
                    <a:pt x="22581" y="61228"/>
                    <a:pt x="27953" y="101682"/>
                  </a:cubicBezTo>
                  <a:cubicBezTo>
                    <a:pt x="27953" y="156051"/>
                    <a:pt x="49726" y="192432"/>
                    <a:pt x="95817" y="192432"/>
                  </a:cubicBezTo>
                  <a:cubicBezTo>
                    <a:pt x="104946" y="192432"/>
                    <a:pt x="113954" y="190415"/>
                    <a:pt x="122154" y="186624"/>
                  </a:cubicBezTo>
                  <a:lnTo>
                    <a:pt x="122154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26AEF5FD-D3D4-5247-3E2A-9433967929AE}"/>
                </a:ext>
              </a:extLst>
            </p:cNvPr>
            <p:cNvSpPr/>
            <p:nvPr/>
          </p:nvSpPr>
          <p:spPr>
            <a:xfrm>
              <a:off x="4539661" y="772459"/>
              <a:ext cx="40394" cy="591730"/>
            </a:xfrm>
            <a:custGeom>
              <a:avLst/>
              <a:gdLst>
                <a:gd name="connsiteX0" fmla="*/ 0 w 40394"/>
                <a:gd name="connsiteY0" fmla="*/ 0 h 591730"/>
                <a:gd name="connsiteX1" fmla="*/ 0 w 40394"/>
                <a:gd name="connsiteY1" fmla="*/ 591730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4" h="591730">
                  <a:moveTo>
                    <a:pt x="0" y="0"/>
                  </a:moveTo>
                  <a:lnTo>
                    <a:pt x="0" y="591730"/>
                  </a:lnTo>
                </a:path>
              </a:pathLst>
            </a:custGeom>
            <a:solidFill>
              <a:srgbClr val="FEFFFF"/>
            </a:solidFill>
            <a:ln w="1513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7B702448-9EAC-A20D-7485-40BFB1EE2BC4}"/>
                </a:ext>
              </a:extLst>
            </p:cNvPr>
            <p:cNvSpPr/>
            <p:nvPr/>
          </p:nvSpPr>
          <p:spPr>
            <a:xfrm>
              <a:off x="702000" y="772459"/>
              <a:ext cx="960627" cy="591730"/>
            </a:xfrm>
            <a:custGeom>
              <a:avLst/>
              <a:gdLst>
                <a:gd name="connsiteX0" fmla="*/ 154793 w 960627"/>
                <a:gd name="connsiteY0" fmla="*/ 591730 h 591730"/>
                <a:gd name="connsiteX1" fmla="*/ 0 w 960627"/>
                <a:gd name="connsiteY1" fmla="*/ 591730 h 591730"/>
                <a:gd name="connsiteX2" fmla="*/ 0 w 960627"/>
                <a:gd name="connsiteY2" fmla="*/ 0 h 591730"/>
                <a:gd name="connsiteX3" fmla="*/ 209689 w 960627"/>
                <a:gd name="connsiteY3" fmla="*/ 0 h 591730"/>
                <a:gd name="connsiteX4" fmla="*/ 484414 w 960627"/>
                <a:gd name="connsiteY4" fmla="*/ 408657 h 591730"/>
                <a:gd name="connsiteX5" fmla="*/ 742900 w 960627"/>
                <a:gd name="connsiteY5" fmla="*/ 0 h 591730"/>
                <a:gd name="connsiteX6" fmla="*/ 960627 w 960627"/>
                <a:gd name="connsiteY6" fmla="*/ 0 h 591730"/>
                <a:gd name="connsiteX7" fmla="*/ 960627 w 960627"/>
                <a:gd name="connsiteY7" fmla="*/ 591730 h 591730"/>
                <a:gd name="connsiteX8" fmla="*/ 808056 w 960627"/>
                <a:gd name="connsiteY8" fmla="*/ 591730 h 591730"/>
                <a:gd name="connsiteX9" fmla="*/ 808056 w 960627"/>
                <a:gd name="connsiteY9" fmla="*/ 156735 h 591730"/>
                <a:gd name="connsiteX10" fmla="*/ 533170 w 960627"/>
                <a:gd name="connsiteY10" fmla="*/ 591730 h 591730"/>
                <a:gd name="connsiteX11" fmla="*/ 431416 w 960627"/>
                <a:gd name="connsiteY11" fmla="*/ 591730 h 591730"/>
                <a:gd name="connsiteX12" fmla="*/ 154469 w 960627"/>
                <a:gd name="connsiteY12" fmla="*/ 156735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0627" h="591730">
                  <a:moveTo>
                    <a:pt x="154793" y="591730"/>
                  </a:moveTo>
                  <a:lnTo>
                    <a:pt x="0" y="591730"/>
                  </a:lnTo>
                  <a:lnTo>
                    <a:pt x="0" y="0"/>
                  </a:lnTo>
                  <a:lnTo>
                    <a:pt x="209689" y="0"/>
                  </a:lnTo>
                  <a:lnTo>
                    <a:pt x="484414" y="408657"/>
                  </a:lnTo>
                  <a:lnTo>
                    <a:pt x="742900" y="0"/>
                  </a:lnTo>
                  <a:lnTo>
                    <a:pt x="960627" y="0"/>
                  </a:lnTo>
                  <a:lnTo>
                    <a:pt x="960627" y="591730"/>
                  </a:lnTo>
                  <a:lnTo>
                    <a:pt x="808056" y="591730"/>
                  </a:lnTo>
                  <a:lnTo>
                    <a:pt x="808056" y="156735"/>
                  </a:lnTo>
                  <a:lnTo>
                    <a:pt x="533170" y="591730"/>
                  </a:lnTo>
                  <a:lnTo>
                    <a:pt x="431416" y="591730"/>
                  </a:lnTo>
                  <a:lnTo>
                    <a:pt x="154469" y="15673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24" name="Forme libre : forme 1023">
              <a:extLst>
                <a:ext uri="{FF2B5EF4-FFF2-40B4-BE49-F238E27FC236}">
                  <a16:creationId xmlns:a16="http://schemas.microsoft.com/office/drawing/2014/main" id="{3110D438-75CE-9A3C-33BB-1D579EA7D958}"/>
                </a:ext>
              </a:extLst>
            </p:cNvPr>
            <p:cNvSpPr/>
            <p:nvPr/>
          </p:nvSpPr>
          <p:spPr>
            <a:xfrm>
              <a:off x="1771743" y="773937"/>
              <a:ext cx="961301" cy="590423"/>
            </a:xfrm>
            <a:custGeom>
              <a:avLst/>
              <a:gdLst>
                <a:gd name="connsiteX0" fmla="*/ 71 w 961301"/>
                <a:gd name="connsiteY0" fmla="*/ 145819 h 590423"/>
                <a:gd name="connsiteX1" fmla="*/ 55775 w 961301"/>
                <a:gd name="connsiteY1" fmla="*/ 43251 h 590423"/>
                <a:gd name="connsiteX2" fmla="*/ 192430 w 961301"/>
                <a:gd name="connsiteY2" fmla="*/ 95 h 590423"/>
                <a:gd name="connsiteX3" fmla="*/ 960738 w 961301"/>
                <a:gd name="connsiteY3" fmla="*/ 95 h 590423"/>
                <a:gd name="connsiteX4" fmla="*/ 960738 w 961301"/>
                <a:gd name="connsiteY4" fmla="*/ 155257 h 590423"/>
                <a:gd name="connsiteX5" fmla="*/ 152682 w 961301"/>
                <a:gd name="connsiteY5" fmla="*/ 155257 h 590423"/>
                <a:gd name="connsiteX6" fmla="*/ 152682 w 961301"/>
                <a:gd name="connsiteY6" fmla="*/ 226324 h 590423"/>
                <a:gd name="connsiteX7" fmla="*/ 767409 w 961301"/>
                <a:gd name="connsiteY7" fmla="*/ 226324 h 590423"/>
                <a:gd name="connsiteX8" fmla="*/ 912588 w 961301"/>
                <a:gd name="connsiteY8" fmla="*/ 256574 h 590423"/>
                <a:gd name="connsiteX9" fmla="*/ 960738 w 961301"/>
                <a:gd name="connsiteY9" fmla="*/ 365434 h 590423"/>
                <a:gd name="connsiteX10" fmla="*/ 960738 w 961301"/>
                <a:gd name="connsiteY10" fmla="*/ 433517 h 590423"/>
                <a:gd name="connsiteX11" fmla="*/ 905801 w 961301"/>
                <a:gd name="connsiteY11" fmla="*/ 550887 h 590423"/>
                <a:gd name="connsiteX12" fmla="*/ 767409 w 961301"/>
                <a:gd name="connsiteY12" fmla="*/ 590252 h 590423"/>
                <a:gd name="connsiteX13" fmla="*/ 71 w 961301"/>
                <a:gd name="connsiteY13" fmla="*/ 590252 h 590423"/>
                <a:gd name="connsiteX14" fmla="*/ 71 w 961301"/>
                <a:gd name="connsiteY14" fmla="*/ 433517 h 590423"/>
                <a:gd name="connsiteX15" fmla="*/ 801987 w 961301"/>
                <a:gd name="connsiteY15" fmla="*/ 433517 h 590423"/>
                <a:gd name="connsiteX16" fmla="*/ 801987 w 961301"/>
                <a:gd name="connsiteY16" fmla="*/ 366684 h 590423"/>
                <a:gd name="connsiteX17" fmla="*/ 191178 w 961301"/>
                <a:gd name="connsiteY17" fmla="*/ 366684 h 590423"/>
                <a:gd name="connsiteX18" fmla="*/ 52786 w 961301"/>
                <a:gd name="connsiteY18" fmla="*/ 329981 h 590423"/>
                <a:gd name="connsiteX19" fmla="*/ 71 w 961301"/>
                <a:gd name="connsiteY19" fmla="*/ 226324 h 59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301" h="590423">
                  <a:moveTo>
                    <a:pt x="71" y="145819"/>
                  </a:moveTo>
                  <a:cubicBezTo>
                    <a:pt x="1040" y="104679"/>
                    <a:pt x="21722" y="66564"/>
                    <a:pt x="55775" y="43251"/>
                  </a:cubicBezTo>
                  <a:cubicBezTo>
                    <a:pt x="95079" y="13929"/>
                    <a:pt x="143189" y="-1357"/>
                    <a:pt x="192430" y="95"/>
                  </a:cubicBezTo>
                  <a:lnTo>
                    <a:pt x="960738" y="95"/>
                  </a:lnTo>
                  <a:lnTo>
                    <a:pt x="960738" y="155257"/>
                  </a:lnTo>
                  <a:lnTo>
                    <a:pt x="152682" y="155257"/>
                  </a:lnTo>
                  <a:lnTo>
                    <a:pt x="152682" y="226324"/>
                  </a:lnTo>
                  <a:lnTo>
                    <a:pt x="767409" y="226324"/>
                  </a:lnTo>
                  <a:cubicBezTo>
                    <a:pt x="817620" y="222694"/>
                    <a:pt x="867952" y="233100"/>
                    <a:pt x="912588" y="256574"/>
                  </a:cubicBezTo>
                  <a:cubicBezTo>
                    <a:pt x="946519" y="281944"/>
                    <a:pt x="964818" y="323205"/>
                    <a:pt x="960738" y="365434"/>
                  </a:cubicBezTo>
                  <a:lnTo>
                    <a:pt x="960738" y="433517"/>
                  </a:lnTo>
                  <a:cubicBezTo>
                    <a:pt x="963727" y="479335"/>
                    <a:pt x="943045" y="523783"/>
                    <a:pt x="905801" y="550887"/>
                  </a:cubicBezTo>
                  <a:cubicBezTo>
                    <a:pt x="865083" y="578273"/>
                    <a:pt x="816489" y="592148"/>
                    <a:pt x="767409" y="590252"/>
                  </a:cubicBezTo>
                  <a:lnTo>
                    <a:pt x="71" y="590252"/>
                  </a:lnTo>
                  <a:lnTo>
                    <a:pt x="71" y="433517"/>
                  </a:lnTo>
                  <a:lnTo>
                    <a:pt x="801987" y="433517"/>
                  </a:lnTo>
                  <a:lnTo>
                    <a:pt x="801987" y="366684"/>
                  </a:lnTo>
                  <a:lnTo>
                    <a:pt x="191178" y="366684"/>
                  </a:lnTo>
                  <a:cubicBezTo>
                    <a:pt x="142422" y="367814"/>
                    <a:pt x="94433" y="355189"/>
                    <a:pt x="52786" y="329981"/>
                  </a:cubicBezTo>
                  <a:cubicBezTo>
                    <a:pt x="18531" y="306668"/>
                    <a:pt x="-1343" y="267585"/>
                    <a:pt x="71" y="22632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grpSp>
          <p:nvGrpSpPr>
            <p:cNvPr id="1025" name="Graphique 3">
              <a:extLst>
                <a:ext uri="{FF2B5EF4-FFF2-40B4-BE49-F238E27FC236}">
                  <a16:creationId xmlns:a16="http://schemas.microsoft.com/office/drawing/2014/main" id="{6B0C4BF3-AFAA-4B92-1B41-BD9256132DDC}"/>
                </a:ext>
              </a:extLst>
            </p:cNvPr>
            <p:cNvGrpSpPr/>
            <p:nvPr/>
          </p:nvGrpSpPr>
          <p:grpSpPr>
            <a:xfrm>
              <a:off x="2841506" y="772047"/>
              <a:ext cx="960627" cy="592237"/>
              <a:chOff x="2841506" y="772047"/>
              <a:chExt cx="960627" cy="592237"/>
            </a:xfrm>
          </p:grpSpPr>
          <p:sp>
            <p:nvSpPr>
              <p:cNvPr id="1027" name="Forme libre : forme 1026">
                <a:extLst>
                  <a:ext uri="{FF2B5EF4-FFF2-40B4-BE49-F238E27FC236}">
                    <a16:creationId xmlns:a16="http://schemas.microsoft.com/office/drawing/2014/main" id="{58657EB1-3F91-F771-7647-28B525520AE8}"/>
                  </a:ext>
                </a:extLst>
              </p:cNvPr>
              <p:cNvSpPr/>
              <p:nvPr/>
            </p:nvSpPr>
            <p:spPr>
              <a:xfrm>
                <a:off x="2841506" y="995987"/>
                <a:ext cx="960627" cy="368297"/>
              </a:xfrm>
              <a:custGeom>
                <a:avLst/>
                <a:gdLst>
                  <a:gd name="connsiteX0" fmla="*/ 826517 w 960627"/>
                  <a:gd name="connsiteY0" fmla="*/ 207515 h 368297"/>
                  <a:gd name="connsiteX1" fmla="*/ 960627 w 960627"/>
                  <a:gd name="connsiteY1" fmla="*/ 207515 h 368297"/>
                  <a:gd name="connsiteX2" fmla="*/ 960627 w 960627"/>
                  <a:gd name="connsiteY2" fmla="*/ 368203 h 368297"/>
                  <a:gd name="connsiteX3" fmla="*/ 192360 w 960627"/>
                  <a:gd name="connsiteY3" fmla="*/ 368203 h 368297"/>
                  <a:gd name="connsiteX4" fmla="*/ 55704 w 960627"/>
                  <a:gd name="connsiteY4" fmla="*/ 324885 h 368297"/>
                  <a:gd name="connsiteX5" fmla="*/ 0 w 960627"/>
                  <a:gd name="connsiteY5" fmla="*/ 220583 h 368297"/>
                  <a:gd name="connsiteX6" fmla="*/ 0 w 960627"/>
                  <a:gd name="connsiteY6" fmla="*/ 0 h 368297"/>
                  <a:gd name="connsiteX7" fmla="*/ 960627 w 960627"/>
                  <a:gd name="connsiteY7" fmla="*/ 0 h 368297"/>
                  <a:gd name="connsiteX8" fmla="*/ 960627 w 960627"/>
                  <a:gd name="connsiteY8" fmla="*/ 140400 h 368297"/>
                  <a:gd name="connsiteX9" fmla="*/ 152409 w 960627"/>
                  <a:gd name="connsiteY9" fmla="*/ 140400 h 368297"/>
                  <a:gd name="connsiteX10" fmla="*/ 152409 w 960627"/>
                  <a:gd name="connsiteY10" fmla="*/ 207515 h 3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0627" h="368297">
                    <a:moveTo>
                      <a:pt x="826517" y="207515"/>
                    </a:moveTo>
                    <a:lnTo>
                      <a:pt x="960627" y="207515"/>
                    </a:lnTo>
                    <a:lnTo>
                      <a:pt x="960627" y="368203"/>
                    </a:lnTo>
                    <a:lnTo>
                      <a:pt x="192360" y="368203"/>
                    </a:lnTo>
                    <a:cubicBezTo>
                      <a:pt x="143280" y="369655"/>
                      <a:pt x="95130" y="354369"/>
                      <a:pt x="55704" y="324885"/>
                    </a:cubicBezTo>
                    <a:cubicBezTo>
                      <a:pt x="21126" y="301250"/>
                      <a:pt x="485" y="262328"/>
                      <a:pt x="0" y="220583"/>
                    </a:cubicBezTo>
                    <a:lnTo>
                      <a:pt x="0" y="0"/>
                    </a:lnTo>
                    <a:lnTo>
                      <a:pt x="960627" y="0"/>
                    </a:lnTo>
                    <a:lnTo>
                      <a:pt x="960627" y="140400"/>
                    </a:lnTo>
                    <a:lnTo>
                      <a:pt x="152409" y="140400"/>
                    </a:lnTo>
                    <a:lnTo>
                      <a:pt x="152409" y="207515"/>
                    </a:lnTo>
                    <a:close/>
                  </a:path>
                </a:pathLst>
              </a:custGeom>
              <a:solidFill>
                <a:srgbClr val="FEFFFF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  <p:sp>
            <p:nvSpPr>
              <p:cNvPr id="1028" name="Forme libre : forme 1027">
                <a:extLst>
                  <a:ext uri="{FF2B5EF4-FFF2-40B4-BE49-F238E27FC236}">
                    <a16:creationId xmlns:a16="http://schemas.microsoft.com/office/drawing/2014/main" id="{B67A1B3B-BDBF-4B16-A734-6C76EEEC25A2}"/>
                  </a:ext>
                </a:extLst>
              </p:cNvPr>
              <p:cNvSpPr/>
              <p:nvPr/>
            </p:nvSpPr>
            <p:spPr>
              <a:xfrm>
                <a:off x="2841830" y="772047"/>
                <a:ext cx="959980" cy="156542"/>
              </a:xfrm>
              <a:custGeom>
                <a:avLst/>
                <a:gdLst>
                  <a:gd name="connsiteX0" fmla="*/ 0 w 959980"/>
                  <a:gd name="connsiteY0" fmla="*/ 156543 h 156542"/>
                  <a:gd name="connsiteX1" fmla="*/ 0 w 959980"/>
                  <a:gd name="connsiteY1" fmla="*/ 147387 h 156542"/>
                  <a:gd name="connsiteX2" fmla="*/ 55381 w 959980"/>
                  <a:gd name="connsiteY2" fmla="*/ 43408 h 156542"/>
                  <a:gd name="connsiteX3" fmla="*/ 191713 w 959980"/>
                  <a:gd name="connsiteY3" fmla="*/ 90 h 156542"/>
                  <a:gd name="connsiteX4" fmla="*/ 959981 w 959980"/>
                  <a:gd name="connsiteY4" fmla="*/ 90 h 156542"/>
                  <a:gd name="connsiteX5" fmla="*/ 959981 w 959980"/>
                  <a:gd name="connsiteY5" fmla="*/ 156543 h 15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980" h="156542">
                    <a:moveTo>
                      <a:pt x="0" y="156543"/>
                    </a:moveTo>
                    <a:lnTo>
                      <a:pt x="0" y="147387"/>
                    </a:lnTo>
                    <a:cubicBezTo>
                      <a:pt x="444" y="105804"/>
                      <a:pt x="21126" y="67043"/>
                      <a:pt x="55381" y="43408"/>
                    </a:cubicBezTo>
                    <a:cubicBezTo>
                      <a:pt x="94645" y="13924"/>
                      <a:pt x="142795" y="-1322"/>
                      <a:pt x="191713" y="90"/>
                    </a:cubicBezTo>
                    <a:lnTo>
                      <a:pt x="959981" y="90"/>
                    </a:lnTo>
                    <a:lnTo>
                      <a:pt x="959981" y="156543"/>
                    </a:lnTo>
                    <a:close/>
                  </a:path>
                </a:pathLst>
              </a:custGeom>
              <a:solidFill>
                <a:srgbClr val="F55B60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</p:grpSp>
      </p:grpSp>
      <p:sp>
        <p:nvSpPr>
          <p:cNvPr id="66" name="Triangle isocèle 65">
            <a:extLst>
              <a:ext uri="{FF2B5EF4-FFF2-40B4-BE49-F238E27FC236}">
                <a16:creationId xmlns:a16="http://schemas.microsoft.com/office/drawing/2014/main" id="{DFD54C6D-8613-90D1-B0BA-8339F1B1A2B5}"/>
              </a:ext>
            </a:extLst>
          </p:cNvPr>
          <p:cNvSpPr/>
          <p:nvPr userDrawn="1"/>
        </p:nvSpPr>
        <p:spPr>
          <a:xfrm rot="16200000">
            <a:off x="11757609" y="414933"/>
            <a:ext cx="302512" cy="571282"/>
          </a:xfrm>
          <a:prstGeom prst="triangle">
            <a:avLst>
              <a:gd name="adj" fmla="val 100000"/>
            </a:avLst>
          </a:prstGeom>
          <a:solidFill>
            <a:srgbClr val="999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67" name="Triangle isocèle 66">
            <a:extLst>
              <a:ext uri="{FF2B5EF4-FFF2-40B4-BE49-F238E27FC236}">
                <a16:creationId xmlns:a16="http://schemas.microsoft.com/office/drawing/2014/main" id="{8E7055DF-C1C8-0979-5102-86BC065AFD6C}"/>
              </a:ext>
            </a:extLst>
          </p:cNvPr>
          <p:cNvSpPr/>
          <p:nvPr userDrawn="1"/>
        </p:nvSpPr>
        <p:spPr>
          <a:xfrm rot="16200000">
            <a:off x="9372611" y="3676679"/>
            <a:ext cx="302512" cy="571282"/>
          </a:xfrm>
          <a:prstGeom prst="triangle">
            <a:avLst>
              <a:gd name="adj" fmla="val 100000"/>
            </a:avLst>
          </a:prstGeom>
          <a:solidFill>
            <a:srgbClr val="999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grpSp>
        <p:nvGrpSpPr>
          <p:cNvPr id="64" name="Graphique 16">
            <a:extLst>
              <a:ext uri="{FF2B5EF4-FFF2-40B4-BE49-F238E27FC236}">
                <a16:creationId xmlns:a16="http://schemas.microsoft.com/office/drawing/2014/main" id="{FCF4C6F2-2706-A073-CE94-976DA5FB0D7F}"/>
              </a:ext>
            </a:extLst>
          </p:cNvPr>
          <p:cNvGrpSpPr/>
          <p:nvPr userDrawn="1"/>
        </p:nvGrpSpPr>
        <p:grpSpPr>
          <a:xfrm>
            <a:off x="10054739" y="6305206"/>
            <a:ext cx="2028825" cy="450190"/>
            <a:chOff x="7492936" y="6029162"/>
            <a:chExt cx="1479853" cy="330465"/>
          </a:xfrm>
        </p:grpSpPr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0CCE5DE5-2DE8-21BF-647F-B10DB70A0F15}"/>
                </a:ext>
              </a:extLst>
            </p:cNvPr>
            <p:cNvSpPr/>
            <p:nvPr/>
          </p:nvSpPr>
          <p:spPr>
            <a:xfrm>
              <a:off x="8508364" y="6108130"/>
              <a:ext cx="183159" cy="249821"/>
            </a:xfrm>
            <a:custGeom>
              <a:avLst/>
              <a:gdLst>
                <a:gd name="connsiteX0" fmla="*/ 119440 w 183159"/>
                <a:gd name="connsiteY0" fmla="*/ 104887 h 249821"/>
                <a:gd name="connsiteX1" fmla="*/ 183110 w 183159"/>
                <a:gd name="connsiteY1" fmla="*/ 173674 h 249821"/>
                <a:gd name="connsiteX2" fmla="*/ 155884 w 183159"/>
                <a:gd name="connsiteY2" fmla="*/ 227765 h 249821"/>
                <a:gd name="connsiteX3" fmla="*/ 78136 w 183159"/>
                <a:gd name="connsiteY3" fmla="*/ 249757 h 249821"/>
                <a:gd name="connsiteX4" fmla="*/ 11603 w 183159"/>
                <a:gd name="connsiteY4" fmla="*/ 238272 h 249821"/>
                <a:gd name="connsiteX5" fmla="*/ 4309 w 183159"/>
                <a:gd name="connsiteY5" fmla="*/ 235545 h 249821"/>
                <a:gd name="connsiteX6" fmla="*/ 1875 w 183159"/>
                <a:gd name="connsiteY6" fmla="*/ 231404 h 249821"/>
                <a:gd name="connsiteX7" fmla="*/ 4774 w 183159"/>
                <a:gd name="connsiteY7" fmla="*/ 192902 h 249821"/>
                <a:gd name="connsiteX8" fmla="*/ 9643 w 183159"/>
                <a:gd name="connsiteY8" fmla="*/ 191524 h 249821"/>
                <a:gd name="connsiteX9" fmla="*/ 77188 w 183159"/>
                <a:gd name="connsiteY9" fmla="*/ 213516 h 249821"/>
                <a:gd name="connsiteX10" fmla="*/ 129680 w 183159"/>
                <a:gd name="connsiteY10" fmla="*/ 179155 h 249821"/>
                <a:gd name="connsiteX11" fmla="*/ 79112 w 183159"/>
                <a:gd name="connsiteY11" fmla="*/ 142040 h 249821"/>
                <a:gd name="connsiteX12" fmla="*/ 63584 w 183159"/>
                <a:gd name="connsiteY12" fmla="*/ 136986 h 249821"/>
                <a:gd name="connsiteX13" fmla="*/ -49 w 183159"/>
                <a:gd name="connsiteY13" fmla="*/ 70536 h 249821"/>
                <a:gd name="connsiteX14" fmla="*/ 98068 w 183159"/>
                <a:gd name="connsiteY14" fmla="*/ -65 h 249821"/>
                <a:gd name="connsiteX15" fmla="*/ 168048 w 183159"/>
                <a:gd name="connsiteY15" fmla="*/ 12769 h 249821"/>
                <a:gd name="connsiteX16" fmla="*/ 170473 w 183159"/>
                <a:gd name="connsiteY16" fmla="*/ 15998 h 249821"/>
                <a:gd name="connsiteX17" fmla="*/ 166561 w 183159"/>
                <a:gd name="connsiteY17" fmla="*/ 52211 h 249821"/>
                <a:gd name="connsiteX18" fmla="*/ 162203 w 183159"/>
                <a:gd name="connsiteY18" fmla="*/ 54026 h 249821"/>
                <a:gd name="connsiteX19" fmla="*/ 99517 w 183159"/>
                <a:gd name="connsiteY19" fmla="*/ 35701 h 249821"/>
                <a:gd name="connsiteX20" fmla="*/ 78647 w 183159"/>
                <a:gd name="connsiteY20" fmla="*/ 38000 h 249821"/>
                <a:gd name="connsiteX21" fmla="*/ 51932 w 183159"/>
                <a:gd name="connsiteY21" fmla="*/ 65482 h 249821"/>
                <a:gd name="connsiteX22" fmla="*/ 101980 w 183159"/>
                <a:gd name="connsiteY22" fmla="*/ 99871 h 249821"/>
                <a:gd name="connsiteX23" fmla="*/ 119440 w 183159"/>
                <a:gd name="connsiteY23" fmla="*/ 104887 h 24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159" h="249821">
                  <a:moveTo>
                    <a:pt x="119440" y="104887"/>
                  </a:moveTo>
                  <a:cubicBezTo>
                    <a:pt x="138861" y="110853"/>
                    <a:pt x="183110" y="125064"/>
                    <a:pt x="183110" y="173674"/>
                  </a:cubicBezTo>
                  <a:cubicBezTo>
                    <a:pt x="183110" y="191989"/>
                    <a:pt x="175816" y="212604"/>
                    <a:pt x="155884" y="227765"/>
                  </a:cubicBezTo>
                  <a:cubicBezTo>
                    <a:pt x="130154" y="248379"/>
                    <a:pt x="95633" y="249757"/>
                    <a:pt x="78136" y="249757"/>
                  </a:cubicBezTo>
                  <a:cubicBezTo>
                    <a:pt x="51932" y="249757"/>
                    <a:pt x="30039" y="245178"/>
                    <a:pt x="11603" y="238272"/>
                  </a:cubicBezTo>
                  <a:cubicBezTo>
                    <a:pt x="9169" y="237360"/>
                    <a:pt x="6734" y="236457"/>
                    <a:pt x="4309" y="235545"/>
                  </a:cubicBezTo>
                  <a:lnTo>
                    <a:pt x="1875" y="231404"/>
                  </a:lnTo>
                  <a:cubicBezTo>
                    <a:pt x="3835" y="213516"/>
                    <a:pt x="3835" y="211227"/>
                    <a:pt x="4774" y="192902"/>
                  </a:cubicBezTo>
                  <a:lnTo>
                    <a:pt x="9643" y="191524"/>
                  </a:lnTo>
                  <a:cubicBezTo>
                    <a:pt x="18387" y="197955"/>
                    <a:pt x="39768" y="213516"/>
                    <a:pt x="77188" y="213516"/>
                  </a:cubicBezTo>
                  <a:cubicBezTo>
                    <a:pt x="115556" y="213516"/>
                    <a:pt x="129680" y="193376"/>
                    <a:pt x="129680" y="179155"/>
                  </a:cubicBezTo>
                  <a:cubicBezTo>
                    <a:pt x="129680" y="158076"/>
                    <a:pt x="108772" y="151207"/>
                    <a:pt x="79112" y="142040"/>
                  </a:cubicBezTo>
                  <a:lnTo>
                    <a:pt x="63584" y="136986"/>
                  </a:lnTo>
                  <a:cubicBezTo>
                    <a:pt x="43652" y="131030"/>
                    <a:pt x="-49" y="117759"/>
                    <a:pt x="-49" y="70536"/>
                  </a:cubicBezTo>
                  <a:cubicBezTo>
                    <a:pt x="-49" y="23304"/>
                    <a:pt x="43652" y="-65"/>
                    <a:pt x="98068" y="-65"/>
                  </a:cubicBezTo>
                  <a:cubicBezTo>
                    <a:pt x="134038" y="-65"/>
                    <a:pt x="159257" y="9567"/>
                    <a:pt x="168048" y="12769"/>
                  </a:cubicBezTo>
                  <a:lnTo>
                    <a:pt x="170473" y="15998"/>
                  </a:lnTo>
                  <a:cubicBezTo>
                    <a:pt x="168522" y="32946"/>
                    <a:pt x="168048" y="34761"/>
                    <a:pt x="166561" y="52211"/>
                  </a:cubicBezTo>
                  <a:lnTo>
                    <a:pt x="162203" y="54026"/>
                  </a:lnTo>
                  <a:cubicBezTo>
                    <a:pt x="150039" y="46683"/>
                    <a:pt x="131092" y="35701"/>
                    <a:pt x="99517" y="35701"/>
                  </a:cubicBezTo>
                  <a:cubicBezTo>
                    <a:pt x="92725" y="35701"/>
                    <a:pt x="85941" y="36138"/>
                    <a:pt x="78647" y="38000"/>
                  </a:cubicBezTo>
                  <a:cubicBezTo>
                    <a:pt x="64086" y="41629"/>
                    <a:pt x="51932" y="51262"/>
                    <a:pt x="51932" y="65482"/>
                  </a:cubicBezTo>
                  <a:cubicBezTo>
                    <a:pt x="51932" y="85185"/>
                    <a:pt x="71817" y="91141"/>
                    <a:pt x="101980" y="99871"/>
                  </a:cubicBezTo>
                  <a:lnTo>
                    <a:pt x="119440" y="104887"/>
                  </a:ln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F55485F8-0DE2-6AD7-B426-F8CF4E34459E}"/>
                </a:ext>
              </a:extLst>
            </p:cNvPr>
            <p:cNvSpPr/>
            <p:nvPr/>
          </p:nvSpPr>
          <p:spPr>
            <a:xfrm>
              <a:off x="8732316" y="6108130"/>
              <a:ext cx="240473" cy="249356"/>
            </a:xfrm>
            <a:custGeom>
              <a:avLst/>
              <a:gdLst>
                <a:gd name="connsiteX0" fmla="*/ 187468 w 240473"/>
                <a:gd name="connsiteY0" fmla="*/ 123250 h 249356"/>
                <a:gd name="connsiteX1" fmla="*/ 176290 w 240473"/>
                <a:gd name="connsiteY1" fmla="*/ 184209 h 249356"/>
                <a:gd name="connsiteX2" fmla="*/ 120936 w 240473"/>
                <a:gd name="connsiteY2" fmla="*/ 214893 h 249356"/>
                <a:gd name="connsiteX3" fmla="*/ 92223 w 240473"/>
                <a:gd name="connsiteY3" fmla="*/ 208937 h 249356"/>
                <a:gd name="connsiteX4" fmla="*/ 53381 w 240473"/>
                <a:gd name="connsiteY4" fmla="*/ 125976 h 249356"/>
                <a:gd name="connsiteX5" fmla="*/ 67979 w 240473"/>
                <a:gd name="connsiteY5" fmla="*/ 61369 h 249356"/>
                <a:gd name="connsiteX6" fmla="*/ 121410 w 240473"/>
                <a:gd name="connsiteY6" fmla="*/ 34761 h 249356"/>
                <a:gd name="connsiteX7" fmla="*/ 173391 w 240473"/>
                <a:gd name="connsiteY7" fmla="*/ 60894 h 249356"/>
                <a:gd name="connsiteX8" fmla="*/ 187468 w 240473"/>
                <a:gd name="connsiteY8" fmla="*/ 123250 h 249356"/>
                <a:gd name="connsiteX9" fmla="*/ 240425 w 240473"/>
                <a:gd name="connsiteY9" fmla="*/ 121388 h 249356"/>
                <a:gd name="connsiteX10" fmla="*/ 210810 w 240473"/>
                <a:gd name="connsiteY10" fmla="*/ 32946 h 249356"/>
                <a:gd name="connsiteX11" fmla="*/ 123835 w 240473"/>
                <a:gd name="connsiteY11" fmla="*/ -65 h 249356"/>
                <a:gd name="connsiteX12" fmla="*/ 33459 w 240473"/>
                <a:gd name="connsiteY12" fmla="*/ 32034 h 249356"/>
                <a:gd name="connsiteX13" fmla="*/ -49 w 240473"/>
                <a:gd name="connsiteY13" fmla="*/ 125064 h 249356"/>
                <a:gd name="connsiteX14" fmla="*/ 33459 w 240473"/>
                <a:gd name="connsiteY14" fmla="*/ 218570 h 249356"/>
                <a:gd name="connsiteX15" fmla="*/ 120425 w 240473"/>
                <a:gd name="connsiteY15" fmla="*/ 249291 h 249356"/>
                <a:gd name="connsiteX16" fmla="*/ 204455 w 240473"/>
                <a:gd name="connsiteY16" fmla="*/ 221297 h 249356"/>
                <a:gd name="connsiteX17" fmla="*/ 236039 w 240473"/>
                <a:gd name="connsiteY17" fmla="*/ 165856 h 249356"/>
                <a:gd name="connsiteX18" fmla="*/ 240425 w 240473"/>
                <a:gd name="connsiteY18" fmla="*/ 121388 h 24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73" h="249356">
                  <a:moveTo>
                    <a:pt x="187468" y="123250"/>
                  </a:moveTo>
                  <a:cubicBezTo>
                    <a:pt x="187979" y="132845"/>
                    <a:pt x="187468" y="163567"/>
                    <a:pt x="176290" y="184209"/>
                  </a:cubicBezTo>
                  <a:cubicBezTo>
                    <a:pt x="162203" y="209402"/>
                    <a:pt x="138907" y="214893"/>
                    <a:pt x="120936" y="214893"/>
                  </a:cubicBezTo>
                  <a:cubicBezTo>
                    <a:pt x="111170" y="214893"/>
                    <a:pt x="100976" y="213079"/>
                    <a:pt x="92223" y="208937"/>
                  </a:cubicBezTo>
                  <a:cubicBezTo>
                    <a:pt x="53855" y="190612"/>
                    <a:pt x="53381" y="144292"/>
                    <a:pt x="53381" y="125976"/>
                  </a:cubicBezTo>
                  <a:cubicBezTo>
                    <a:pt x="53381" y="106739"/>
                    <a:pt x="54878" y="80169"/>
                    <a:pt x="67979" y="61369"/>
                  </a:cubicBezTo>
                  <a:cubicBezTo>
                    <a:pt x="84966" y="35701"/>
                    <a:pt x="112192" y="34761"/>
                    <a:pt x="121410" y="34761"/>
                  </a:cubicBezTo>
                  <a:cubicBezTo>
                    <a:pt x="148627" y="34761"/>
                    <a:pt x="164163" y="46683"/>
                    <a:pt x="173391" y="60894"/>
                  </a:cubicBezTo>
                  <a:cubicBezTo>
                    <a:pt x="185508" y="81071"/>
                    <a:pt x="187468" y="111756"/>
                    <a:pt x="187468" y="123250"/>
                  </a:cubicBezTo>
                  <a:moveTo>
                    <a:pt x="240425" y="121388"/>
                  </a:moveTo>
                  <a:cubicBezTo>
                    <a:pt x="239449" y="89326"/>
                    <a:pt x="233168" y="57227"/>
                    <a:pt x="210810" y="32946"/>
                  </a:cubicBezTo>
                  <a:cubicBezTo>
                    <a:pt x="189429" y="10042"/>
                    <a:pt x="156869" y="-65"/>
                    <a:pt x="123835" y="-65"/>
                  </a:cubicBezTo>
                  <a:cubicBezTo>
                    <a:pt x="75237" y="-65"/>
                    <a:pt x="47109" y="18725"/>
                    <a:pt x="33459" y="32034"/>
                  </a:cubicBezTo>
                  <a:cubicBezTo>
                    <a:pt x="936" y="62756"/>
                    <a:pt x="-49" y="107651"/>
                    <a:pt x="-49" y="125064"/>
                  </a:cubicBezTo>
                  <a:cubicBezTo>
                    <a:pt x="-49" y="140188"/>
                    <a:pt x="425" y="186936"/>
                    <a:pt x="33459" y="218570"/>
                  </a:cubicBezTo>
                  <a:cubicBezTo>
                    <a:pt x="48995" y="233693"/>
                    <a:pt x="76686" y="249291"/>
                    <a:pt x="120425" y="249291"/>
                  </a:cubicBezTo>
                  <a:cubicBezTo>
                    <a:pt x="154434" y="249291"/>
                    <a:pt x="183110" y="241474"/>
                    <a:pt x="204455" y="221297"/>
                  </a:cubicBezTo>
                  <a:cubicBezTo>
                    <a:pt x="220539" y="206210"/>
                    <a:pt x="230696" y="188323"/>
                    <a:pt x="236039" y="165856"/>
                  </a:cubicBezTo>
                  <a:cubicBezTo>
                    <a:pt x="239449" y="152110"/>
                    <a:pt x="240425" y="136986"/>
                    <a:pt x="240425" y="121388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71B99932-7190-0348-4D1A-240CD9B053B2}"/>
                </a:ext>
              </a:extLst>
            </p:cNvPr>
            <p:cNvSpPr/>
            <p:nvPr/>
          </p:nvSpPr>
          <p:spPr>
            <a:xfrm>
              <a:off x="8395110" y="6204390"/>
              <a:ext cx="57825" cy="57953"/>
            </a:xfrm>
            <a:custGeom>
              <a:avLst/>
              <a:gdLst>
                <a:gd name="connsiteX0" fmla="*/ 57777 w 57825"/>
                <a:gd name="connsiteY0" fmla="*/ 28916 h 57953"/>
                <a:gd name="connsiteX1" fmla="*/ 28850 w 57825"/>
                <a:gd name="connsiteY1" fmla="*/ 57888 h 57953"/>
                <a:gd name="connsiteX2" fmla="*/ -49 w 57825"/>
                <a:gd name="connsiteY2" fmla="*/ 28916 h 57953"/>
                <a:gd name="connsiteX3" fmla="*/ 28850 w 57825"/>
                <a:gd name="connsiteY3" fmla="*/ -65 h 57953"/>
                <a:gd name="connsiteX4" fmla="*/ 57777 w 57825"/>
                <a:gd name="connsiteY4" fmla="*/ 28916 h 5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25" h="57953">
                  <a:moveTo>
                    <a:pt x="57777" y="28916"/>
                  </a:moveTo>
                  <a:cubicBezTo>
                    <a:pt x="57777" y="44905"/>
                    <a:pt x="44823" y="57888"/>
                    <a:pt x="28850" y="57888"/>
                  </a:cubicBezTo>
                  <a:cubicBezTo>
                    <a:pt x="12877" y="57888"/>
                    <a:pt x="-49" y="44905"/>
                    <a:pt x="-49" y="28916"/>
                  </a:cubicBezTo>
                  <a:cubicBezTo>
                    <a:pt x="-49" y="12918"/>
                    <a:pt x="12877" y="-65"/>
                    <a:pt x="28850" y="-65"/>
                  </a:cubicBezTo>
                  <a:cubicBezTo>
                    <a:pt x="44823" y="-65"/>
                    <a:pt x="57777" y="12918"/>
                    <a:pt x="57777" y="28916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448F31A7-F5A9-EF92-0CB0-9A03BA68DB8D}"/>
                </a:ext>
              </a:extLst>
            </p:cNvPr>
            <p:cNvSpPr/>
            <p:nvPr/>
          </p:nvSpPr>
          <p:spPr>
            <a:xfrm>
              <a:off x="7492936" y="6029162"/>
              <a:ext cx="298763" cy="326360"/>
            </a:xfrm>
            <a:custGeom>
              <a:avLst/>
              <a:gdLst>
                <a:gd name="connsiteX0" fmla="*/ 294357 w 298763"/>
                <a:gd name="connsiteY0" fmla="*/ 2699 h 326360"/>
                <a:gd name="connsiteX1" fmla="*/ 293381 w 298763"/>
                <a:gd name="connsiteY1" fmla="*/ 91625 h 326360"/>
                <a:gd name="connsiteX2" fmla="*/ 298715 w 298763"/>
                <a:gd name="connsiteY2" fmla="*/ 322145 h 326360"/>
                <a:gd name="connsiteX3" fmla="*/ 296280 w 298763"/>
                <a:gd name="connsiteY3" fmla="*/ 324909 h 326360"/>
                <a:gd name="connsiteX4" fmla="*/ 208841 w 298763"/>
                <a:gd name="connsiteY4" fmla="*/ 326296 h 326360"/>
                <a:gd name="connsiteX5" fmla="*/ 206406 w 298763"/>
                <a:gd name="connsiteY5" fmla="*/ 323531 h 326360"/>
                <a:gd name="connsiteX6" fmla="*/ 207865 w 298763"/>
                <a:gd name="connsiteY6" fmla="*/ 181929 h 326360"/>
                <a:gd name="connsiteX7" fmla="*/ 149565 w 298763"/>
                <a:gd name="connsiteY7" fmla="*/ 180980 h 326360"/>
                <a:gd name="connsiteX8" fmla="*/ 91275 w 298763"/>
                <a:gd name="connsiteY8" fmla="*/ 182366 h 326360"/>
                <a:gd name="connsiteX9" fmla="*/ 95159 w 298763"/>
                <a:gd name="connsiteY9" fmla="*/ 322145 h 326360"/>
                <a:gd name="connsiteX10" fmla="*/ 92725 w 298763"/>
                <a:gd name="connsiteY10" fmla="*/ 324909 h 326360"/>
                <a:gd name="connsiteX11" fmla="*/ 5759 w 298763"/>
                <a:gd name="connsiteY11" fmla="*/ 326296 h 326360"/>
                <a:gd name="connsiteX12" fmla="*/ 3361 w 298763"/>
                <a:gd name="connsiteY12" fmla="*/ 323531 h 326360"/>
                <a:gd name="connsiteX13" fmla="*/ 5285 w 298763"/>
                <a:gd name="connsiteY13" fmla="*/ 221334 h 326360"/>
                <a:gd name="connsiteX14" fmla="*/ -49 w 298763"/>
                <a:gd name="connsiteY14" fmla="*/ 4086 h 326360"/>
                <a:gd name="connsiteX15" fmla="*/ 2850 w 298763"/>
                <a:gd name="connsiteY15" fmla="*/ 1321 h 326360"/>
                <a:gd name="connsiteX16" fmla="*/ 89816 w 298763"/>
                <a:gd name="connsiteY16" fmla="*/ -65 h 326360"/>
                <a:gd name="connsiteX17" fmla="*/ 92214 w 298763"/>
                <a:gd name="connsiteY17" fmla="*/ 2699 h 326360"/>
                <a:gd name="connsiteX18" fmla="*/ 91275 w 298763"/>
                <a:gd name="connsiteY18" fmla="*/ 123687 h 326360"/>
                <a:gd name="connsiteX19" fmla="*/ 142745 w 298763"/>
                <a:gd name="connsiteY19" fmla="*/ 124162 h 326360"/>
                <a:gd name="connsiteX20" fmla="*/ 207391 w 298763"/>
                <a:gd name="connsiteY20" fmla="*/ 123250 h 326360"/>
                <a:gd name="connsiteX21" fmla="*/ 203507 w 298763"/>
                <a:gd name="connsiteY21" fmla="*/ 4086 h 326360"/>
                <a:gd name="connsiteX22" fmla="*/ 205941 w 298763"/>
                <a:gd name="connsiteY22" fmla="*/ 1321 h 326360"/>
                <a:gd name="connsiteX23" fmla="*/ 291922 w 298763"/>
                <a:gd name="connsiteY23" fmla="*/ -65 h 326360"/>
                <a:gd name="connsiteX24" fmla="*/ 294357 w 298763"/>
                <a:gd name="connsiteY24" fmla="*/ 2699 h 32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8763" h="326360">
                  <a:moveTo>
                    <a:pt x="294357" y="2699"/>
                  </a:moveTo>
                  <a:cubicBezTo>
                    <a:pt x="293846" y="38000"/>
                    <a:pt x="293381" y="59526"/>
                    <a:pt x="293381" y="91625"/>
                  </a:cubicBezTo>
                  <a:cubicBezTo>
                    <a:pt x="293381" y="168620"/>
                    <a:pt x="294831" y="245150"/>
                    <a:pt x="298715" y="322145"/>
                  </a:cubicBezTo>
                  <a:lnTo>
                    <a:pt x="296280" y="324909"/>
                  </a:lnTo>
                  <a:cubicBezTo>
                    <a:pt x="254976" y="324434"/>
                    <a:pt x="245285" y="324909"/>
                    <a:pt x="208841" y="326296"/>
                  </a:cubicBezTo>
                  <a:lnTo>
                    <a:pt x="206406" y="323531"/>
                  </a:lnTo>
                  <a:cubicBezTo>
                    <a:pt x="208841" y="258896"/>
                    <a:pt x="208841" y="243763"/>
                    <a:pt x="207865" y="181929"/>
                  </a:cubicBezTo>
                  <a:cubicBezTo>
                    <a:pt x="188444" y="181454"/>
                    <a:pt x="168986" y="180980"/>
                    <a:pt x="149565" y="180980"/>
                  </a:cubicBezTo>
                  <a:cubicBezTo>
                    <a:pt x="130618" y="180980"/>
                    <a:pt x="112647" y="181454"/>
                    <a:pt x="91275" y="182366"/>
                  </a:cubicBezTo>
                  <a:cubicBezTo>
                    <a:pt x="91740" y="248817"/>
                    <a:pt x="92214" y="265327"/>
                    <a:pt x="95159" y="322145"/>
                  </a:cubicBezTo>
                  <a:lnTo>
                    <a:pt x="92725" y="324909"/>
                  </a:lnTo>
                  <a:cubicBezTo>
                    <a:pt x="49999" y="324434"/>
                    <a:pt x="41218" y="324909"/>
                    <a:pt x="5759" y="326296"/>
                  </a:cubicBezTo>
                  <a:lnTo>
                    <a:pt x="3361" y="323531"/>
                  </a:lnTo>
                  <a:cubicBezTo>
                    <a:pt x="4300" y="285029"/>
                    <a:pt x="5285" y="262600"/>
                    <a:pt x="5285" y="221334"/>
                  </a:cubicBezTo>
                  <a:cubicBezTo>
                    <a:pt x="5285" y="107661"/>
                    <a:pt x="2376" y="51308"/>
                    <a:pt x="-49" y="4086"/>
                  </a:cubicBezTo>
                  <a:lnTo>
                    <a:pt x="2850" y="1321"/>
                  </a:lnTo>
                  <a:cubicBezTo>
                    <a:pt x="45139" y="1321"/>
                    <a:pt x="52396" y="1321"/>
                    <a:pt x="89816" y="-65"/>
                  </a:cubicBezTo>
                  <a:lnTo>
                    <a:pt x="92214" y="2699"/>
                  </a:lnTo>
                  <a:lnTo>
                    <a:pt x="91275" y="123687"/>
                  </a:lnTo>
                  <a:cubicBezTo>
                    <a:pt x="108298" y="123687"/>
                    <a:pt x="125759" y="124162"/>
                    <a:pt x="142745" y="124162"/>
                  </a:cubicBezTo>
                  <a:cubicBezTo>
                    <a:pt x="164628" y="124162"/>
                    <a:pt x="186009" y="123687"/>
                    <a:pt x="207391" y="123250"/>
                  </a:cubicBezTo>
                  <a:cubicBezTo>
                    <a:pt x="206917" y="69159"/>
                    <a:pt x="206917" y="55850"/>
                    <a:pt x="203507" y="4086"/>
                  </a:cubicBezTo>
                  <a:lnTo>
                    <a:pt x="205941" y="1321"/>
                  </a:lnTo>
                  <a:cubicBezTo>
                    <a:pt x="246734" y="1321"/>
                    <a:pt x="253053" y="1321"/>
                    <a:pt x="291922" y="-65"/>
                  </a:cubicBezTo>
                  <a:lnTo>
                    <a:pt x="294357" y="2699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AA7983-3A05-3A66-14A2-2AE6C2B4068A}"/>
                </a:ext>
              </a:extLst>
            </p:cNvPr>
            <p:cNvSpPr/>
            <p:nvPr/>
          </p:nvSpPr>
          <p:spPr>
            <a:xfrm>
              <a:off x="7841646" y="6105729"/>
              <a:ext cx="239999" cy="253898"/>
            </a:xfrm>
            <a:custGeom>
              <a:avLst/>
              <a:gdLst>
                <a:gd name="connsiteX0" fmla="*/ 80134 w 239999"/>
                <a:gd name="connsiteY0" fmla="*/ 98456 h 253898"/>
                <a:gd name="connsiteX1" fmla="*/ 103439 w 239999"/>
                <a:gd name="connsiteY1" fmla="*/ 53989 h 253898"/>
                <a:gd name="connsiteX2" fmla="*/ 122850 w 239999"/>
                <a:gd name="connsiteY2" fmla="*/ 48972 h 253898"/>
                <a:gd name="connsiteX3" fmla="*/ 153961 w 239999"/>
                <a:gd name="connsiteY3" fmla="*/ 65008 h 253898"/>
                <a:gd name="connsiteX4" fmla="*/ 161255 w 239999"/>
                <a:gd name="connsiteY4" fmla="*/ 96632 h 253898"/>
                <a:gd name="connsiteX5" fmla="*/ 227323 w 239999"/>
                <a:gd name="connsiteY5" fmla="*/ 180505 h 253898"/>
                <a:gd name="connsiteX6" fmla="*/ 151526 w 239999"/>
                <a:gd name="connsiteY6" fmla="*/ 200207 h 253898"/>
                <a:gd name="connsiteX7" fmla="*/ 90801 w 239999"/>
                <a:gd name="connsiteY7" fmla="*/ 175014 h 253898"/>
                <a:gd name="connsiteX8" fmla="*/ 80134 w 239999"/>
                <a:gd name="connsiteY8" fmla="*/ 147056 h 253898"/>
                <a:gd name="connsiteX9" fmla="*/ 237052 w 239999"/>
                <a:gd name="connsiteY9" fmla="*/ 144302 h 253898"/>
                <a:gd name="connsiteX10" fmla="*/ 239951 w 239999"/>
                <a:gd name="connsiteY10" fmla="*/ 141100 h 253898"/>
                <a:gd name="connsiteX11" fmla="*/ 232183 w 239999"/>
                <a:gd name="connsiteY11" fmla="*/ 72788 h 253898"/>
                <a:gd name="connsiteX12" fmla="*/ 161255 w 239999"/>
                <a:gd name="connsiteY12" fmla="*/ 4039 h 253898"/>
                <a:gd name="connsiteX13" fmla="*/ 126734 w 239999"/>
                <a:gd name="connsiteY13" fmla="*/ -65 h 253898"/>
                <a:gd name="connsiteX14" fmla="*/ -49 w 239999"/>
                <a:gd name="connsiteY14" fmla="*/ 126414 h 253898"/>
                <a:gd name="connsiteX15" fmla="*/ 11604 w 239999"/>
                <a:gd name="connsiteY15" fmla="*/ 186471 h 253898"/>
                <a:gd name="connsiteX16" fmla="*/ 140859 w 239999"/>
                <a:gd name="connsiteY16" fmla="*/ 253833 h 253898"/>
                <a:gd name="connsiteX17" fmla="*/ 224414 w 239999"/>
                <a:gd name="connsiteY17" fmla="*/ 237332 h 253898"/>
                <a:gd name="connsiteX18" fmla="*/ 227323 w 239999"/>
                <a:gd name="connsiteY18" fmla="*/ 233656 h 253898"/>
                <a:gd name="connsiteX19" fmla="*/ 230733 w 239999"/>
                <a:gd name="connsiteY19" fmla="*/ 181892 h 253898"/>
                <a:gd name="connsiteX20" fmla="*/ 227323 w 239999"/>
                <a:gd name="connsiteY20" fmla="*/ 180505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999" h="253898">
                  <a:moveTo>
                    <a:pt x="80134" y="98456"/>
                  </a:moveTo>
                  <a:cubicBezTo>
                    <a:pt x="81583" y="84236"/>
                    <a:pt x="84956" y="65008"/>
                    <a:pt x="103439" y="53989"/>
                  </a:cubicBezTo>
                  <a:cubicBezTo>
                    <a:pt x="109283" y="50359"/>
                    <a:pt x="116104" y="48972"/>
                    <a:pt x="122850" y="48972"/>
                  </a:cubicBezTo>
                  <a:cubicBezTo>
                    <a:pt x="138898" y="48972"/>
                    <a:pt x="148590" y="56753"/>
                    <a:pt x="153961" y="65008"/>
                  </a:cubicBezTo>
                  <a:cubicBezTo>
                    <a:pt x="160753" y="75115"/>
                    <a:pt x="161255" y="86097"/>
                    <a:pt x="161255" y="96632"/>
                  </a:cubicBezTo>
                  <a:close/>
                  <a:moveTo>
                    <a:pt x="227323" y="180505"/>
                  </a:moveTo>
                  <a:cubicBezTo>
                    <a:pt x="208841" y="189672"/>
                    <a:pt x="186995" y="200207"/>
                    <a:pt x="151526" y="200207"/>
                  </a:cubicBezTo>
                  <a:cubicBezTo>
                    <a:pt x="122386" y="200207"/>
                    <a:pt x="102454" y="191524"/>
                    <a:pt x="90801" y="175014"/>
                  </a:cubicBezTo>
                  <a:cubicBezTo>
                    <a:pt x="83507" y="165381"/>
                    <a:pt x="82057" y="156224"/>
                    <a:pt x="80134" y="147056"/>
                  </a:cubicBezTo>
                  <a:lnTo>
                    <a:pt x="237052" y="144302"/>
                  </a:lnTo>
                  <a:lnTo>
                    <a:pt x="239951" y="141100"/>
                  </a:lnTo>
                  <a:cubicBezTo>
                    <a:pt x="239477" y="118633"/>
                    <a:pt x="238975" y="95729"/>
                    <a:pt x="232183" y="72788"/>
                  </a:cubicBezTo>
                  <a:cubicBezTo>
                    <a:pt x="215159" y="18688"/>
                    <a:pt x="177777" y="7715"/>
                    <a:pt x="161255" y="4039"/>
                  </a:cubicBezTo>
                  <a:cubicBezTo>
                    <a:pt x="149101" y="847"/>
                    <a:pt x="137922" y="-65"/>
                    <a:pt x="126734" y="-65"/>
                  </a:cubicBezTo>
                  <a:cubicBezTo>
                    <a:pt x="50473" y="-65"/>
                    <a:pt x="-49" y="47120"/>
                    <a:pt x="-49" y="126414"/>
                  </a:cubicBezTo>
                  <a:cubicBezTo>
                    <a:pt x="-49" y="147968"/>
                    <a:pt x="3835" y="170398"/>
                    <a:pt x="11604" y="186471"/>
                  </a:cubicBezTo>
                  <a:cubicBezTo>
                    <a:pt x="39805" y="248342"/>
                    <a:pt x="105864" y="253833"/>
                    <a:pt x="140859" y="253833"/>
                  </a:cubicBezTo>
                  <a:cubicBezTo>
                    <a:pt x="181187" y="253833"/>
                    <a:pt x="198684" y="246965"/>
                    <a:pt x="224414" y="237332"/>
                  </a:cubicBezTo>
                  <a:lnTo>
                    <a:pt x="227323" y="233656"/>
                  </a:lnTo>
                  <a:lnTo>
                    <a:pt x="230733" y="181892"/>
                  </a:lnTo>
                  <a:lnTo>
                    <a:pt x="227323" y="180505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A098F187-4B35-A2C3-CFA4-183DAE2EE09C}"/>
                </a:ext>
              </a:extLst>
            </p:cNvPr>
            <p:cNvSpPr/>
            <p:nvPr/>
          </p:nvSpPr>
          <p:spPr>
            <a:xfrm>
              <a:off x="8137037" y="6105729"/>
              <a:ext cx="201121" cy="253898"/>
            </a:xfrm>
            <a:custGeom>
              <a:avLst/>
              <a:gdLst>
                <a:gd name="connsiteX0" fmla="*/ 136937 w 201121"/>
                <a:gd name="connsiteY0" fmla="*/ 98456 h 253898"/>
                <a:gd name="connsiteX1" fmla="*/ 201072 w 201121"/>
                <a:gd name="connsiteY1" fmla="*/ 171784 h 253898"/>
                <a:gd name="connsiteX2" fmla="*/ 200570 w 201121"/>
                <a:gd name="connsiteY2" fmla="*/ 181892 h 253898"/>
                <a:gd name="connsiteX3" fmla="*/ 82057 w 201121"/>
                <a:gd name="connsiteY3" fmla="*/ 253833 h 253898"/>
                <a:gd name="connsiteX4" fmla="*/ 2386 w 201121"/>
                <a:gd name="connsiteY4" fmla="*/ 238272 h 253898"/>
                <a:gd name="connsiteX5" fmla="*/ -49 w 201121"/>
                <a:gd name="connsiteY5" fmla="*/ 234131 h 253898"/>
                <a:gd name="connsiteX6" fmla="*/ 3361 w 201121"/>
                <a:gd name="connsiteY6" fmla="*/ 182357 h 253898"/>
                <a:gd name="connsiteX7" fmla="*/ 7719 w 201121"/>
                <a:gd name="connsiteY7" fmla="*/ 180505 h 253898"/>
                <a:gd name="connsiteX8" fmla="*/ 27177 w 201121"/>
                <a:gd name="connsiteY8" fmla="*/ 193339 h 253898"/>
                <a:gd name="connsiteX9" fmla="*/ 78647 w 201121"/>
                <a:gd name="connsiteY9" fmla="*/ 206173 h 253898"/>
                <a:gd name="connsiteX10" fmla="*/ 117015 w 201121"/>
                <a:gd name="connsiteY10" fmla="*/ 182357 h 253898"/>
                <a:gd name="connsiteX11" fmla="*/ 82531 w 201121"/>
                <a:gd name="connsiteY11" fmla="*/ 154837 h 253898"/>
                <a:gd name="connsiteX12" fmla="*/ 64049 w 201121"/>
                <a:gd name="connsiteY12" fmla="*/ 148406 h 253898"/>
                <a:gd name="connsiteX13" fmla="*/ 927 w 201121"/>
                <a:gd name="connsiteY13" fmla="*/ 76455 h 253898"/>
                <a:gd name="connsiteX14" fmla="*/ 14038 w 201121"/>
                <a:gd name="connsiteY14" fmla="*/ 36138 h 253898"/>
                <a:gd name="connsiteX15" fmla="*/ 110696 w 201121"/>
                <a:gd name="connsiteY15" fmla="*/ -65 h 253898"/>
                <a:gd name="connsiteX16" fmla="*/ 185034 w 201121"/>
                <a:gd name="connsiteY16" fmla="*/ 11382 h 253898"/>
                <a:gd name="connsiteX17" fmla="*/ 187468 w 201121"/>
                <a:gd name="connsiteY17" fmla="*/ 14109 h 253898"/>
                <a:gd name="connsiteX18" fmla="*/ 182599 w 201121"/>
                <a:gd name="connsiteY18" fmla="*/ 64096 h 253898"/>
                <a:gd name="connsiteX19" fmla="*/ 178241 w 201121"/>
                <a:gd name="connsiteY19" fmla="*/ 65482 h 253898"/>
                <a:gd name="connsiteX20" fmla="*/ 117516 w 201121"/>
                <a:gd name="connsiteY20" fmla="*/ 46208 h 253898"/>
                <a:gd name="connsiteX21" fmla="*/ 83507 w 201121"/>
                <a:gd name="connsiteY21" fmla="*/ 66823 h 253898"/>
                <a:gd name="connsiteX22" fmla="*/ 113131 w 201121"/>
                <a:gd name="connsiteY22" fmla="*/ 90201 h 253898"/>
                <a:gd name="connsiteX23" fmla="*/ 136937 w 201121"/>
                <a:gd name="connsiteY23" fmla="*/ 98456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121" h="253898">
                  <a:moveTo>
                    <a:pt x="136937" y="98456"/>
                  </a:moveTo>
                  <a:cubicBezTo>
                    <a:pt x="163652" y="108089"/>
                    <a:pt x="201072" y="121398"/>
                    <a:pt x="201072" y="171784"/>
                  </a:cubicBezTo>
                  <a:cubicBezTo>
                    <a:pt x="201072" y="175014"/>
                    <a:pt x="201072" y="178215"/>
                    <a:pt x="200570" y="181892"/>
                  </a:cubicBezTo>
                  <a:cubicBezTo>
                    <a:pt x="191854" y="247439"/>
                    <a:pt x="118975" y="253833"/>
                    <a:pt x="82057" y="253833"/>
                  </a:cubicBezTo>
                  <a:cubicBezTo>
                    <a:pt x="46598" y="253833"/>
                    <a:pt x="26155" y="246527"/>
                    <a:pt x="2386" y="238272"/>
                  </a:cubicBezTo>
                  <a:lnTo>
                    <a:pt x="-49" y="234131"/>
                  </a:lnTo>
                  <a:cubicBezTo>
                    <a:pt x="1912" y="211227"/>
                    <a:pt x="2386" y="206173"/>
                    <a:pt x="3361" y="182357"/>
                  </a:cubicBezTo>
                  <a:lnTo>
                    <a:pt x="7719" y="180505"/>
                  </a:lnTo>
                  <a:cubicBezTo>
                    <a:pt x="14977" y="186033"/>
                    <a:pt x="18898" y="189235"/>
                    <a:pt x="27177" y="193339"/>
                  </a:cubicBezTo>
                  <a:cubicBezTo>
                    <a:pt x="45102" y="202069"/>
                    <a:pt x="65071" y="206173"/>
                    <a:pt x="78647" y="206173"/>
                  </a:cubicBezTo>
                  <a:cubicBezTo>
                    <a:pt x="105827" y="206173"/>
                    <a:pt x="117015" y="193814"/>
                    <a:pt x="117015" y="182357"/>
                  </a:cubicBezTo>
                  <a:cubicBezTo>
                    <a:pt x="117015" y="165856"/>
                    <a:pt x="95633" y="158950"/>
                    <a:pt x="82531" y="154837"/>
                  </a:cubicBezTo>
                  <a:lnTo>
                    <a:pt x="64049" y="148406"/>
                  </a:lnTo>
                  <a:cubicBezTo>
                    <a:pt x="41218" y="140188"/>
                    <a:pt x="927" y="125502"/>
                    <a:pt x="927" y="76455"/>
                  </a:cubicBezTo>
                  <a:cubicBezTo>
                    <a:pt x="927" y="58139"/>
                    <a:pt x="7719" y="44393"/>
                    <a:pt x="14038" y="36138"/>
                  </a:cubicBezTo>
                  <a:cubicBezTo>
                    <a:pt x="39294" y="1750"/>
                    <a:pt x="86917" y="-65"/>
                    <a:pt x="110696" y="-65"/>
                  </a:cubicBezTo>
                  <a:cubicBezTo>
                    <a:pt x="142271" y="-65"/>
                    <a:pt x="162203" y="5426"/>
                    <a:pt x="185034" y="11382"/>
                  </a:cubicBezTo>
                  <a:lnTo>
                    <a:pt x="187468" y="14109"/>
                  </a:lnTo>
                  <a:lnTo>
                    <a:pt x="182599" y="64096"/>
                  </a:lnTo>
                  <a:lnTo>
                    <a:pt x="178241" y="65482"/>
                  </a:lnTo>
                  <a:cubicBezTo>
                    <a:pt x="166087" y="58139"/>
                    <a:pt x="147140" y="46208"/>
                    <a:pt x="117516" y="46208"/>
                  </a:cubicBezTo>
                  <a:cubicBezTo>
                    <a:pt x="87391" y="46208"/>
                    <a:pt x="83507" y="61341"/>
                    <a:pt x="83507" y="66823"/>
                  </a:cubicBezTo>
                  <a:cubicBezTo>
                    <a:pt x="83507" y="79657"/>
                    <a:pt x="96609" y="84710"/>
                    <a:pt x="113131" y="90201"/>
                  </a:cubicBezTo>
                  <a:lnTo>
                    <a:pt x="136937" y="98456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</p:grp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C97DD6-FB3F-965E-7EC2-824B048A21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4233" y="623672"/>
            <a:ext cx="1680515" cy="864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re" userDrawn="1">
  <p:cSld name="Page titr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6E07A54B-2EB8-EA01-5DF0-CE0848225D61}"/>
              </a:ext>
            </a:extLst>
          </p:cNvPr>
          <p:cNvSpPr/>
          <p:nvPr userDrawn="1"/>
        </p:nvSpPr>
        <p:spPr>
          <a:xfrm>
            <a:off x="-5009" y="0"/>
            <a:ext cx="12197009" cy="6858000"/>
          </a:xfrm>
          <a:prstGeom prst="rect">
            <a:avLst/>
          </a:prstGeom>
          <a:solidFill>
            <a:srgbClr val="00A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grpSp>
        <p:nvGrpSpPr>
          <p:cNvPr id="168" name="Graphique 16">
            <a:extLst>
              <a:ext uri="{FF2B5EF4-FFF2-40B4-BE49-F238E27FC236}">
                <a16:creationId xmlns:a16="http://schemas.microsoft.com/office/drawing/2014/main" id="{2703C3D7-0D68-7FB8-1BCC-210185C90D99}"/>
              </a:ext>
            </a:extLst>
          </p:cNvPr>
          <p:cNvGrpSpPr/>
          <p:nvPr userDrawn="1"/>
        </p:nvGrpSpPr>
        <p:grpSpPr>
          <a:xfrm>
            <a:off x="10064264" y="6305206"/>
            <a:ext cx="2028825" cy="450190"/>
            <a:chOff x="7492936" y="6029162"/>
            <a:chExt cx="1479853" cy="330465"/>
          </a:xfrm>
        </p:grpSpPr>
        <p:sp>
          <p:nvSpPr>
            <p:cNvPr id="169" name="Forme libre : forme 168">
              <a:extLst>
                <a:ext uri="{FF2B5EF4-FFF2-40B4-BE49-F238E27FC236}">
                  <a16:creationId xmlns:a16="http://schemas.microsoft.com/office/drawing/2014/main" id="{5D07C63A-2511-3CF3-804D-CFE7A587BE4A}"/>
                </a:ext>
              </a:extLst>
            </p:cNvPr>
            <p:cNvSpPr/>
            <p:nvPr/>
          </p:nvSpPr>
          <p:spPr>
            <a:xfrm>
              <a:off x="8508364" y="6108130"/>
              <a:ext cx="183159" cy="249821"/>
            </a:xfrm>
            <a:custGeom>
              <a:avLst/>
              <a:gdLst>
                <a:gd name="connsiteX0" fmla="*/ 119440 w 183159"/>
                <a:gd name="connsiteY0" fmla="*/ 104887 h 249821"/>
                <a:gd name="connsiteX1" fmla="*/ 183110 w 183159"/>
                <a:gd name="connsiteY1" fmla="*/ 173674 h 249821"/>
                <a:gd name="connsiteX2" fmla="*/ 155884 w 183159"/>
                <a:gd name="connsiteY2" fmla="*/ 227765 h 249821"/>
                <a:gd name="connsiteX3" fmla="*/ 78136 w 183159"/>
                <a:gd name="connsiteY3" fmla="*/ 249757 h 249821"/>
                <a:gd name="connsiteX4" fmla="*/ 11603 w 183159"/>
                <a:gd name="connsiteY4" fmla="*/ 238272 h 249821"/>
                <a:gd name="connsiteX5" fmla="*/ 4309 w 183159"/>
                <a:gd name="connsiteY5" fmla="*/ 235545 h 249821"/>
                <a:gd name="connsiteX6" fmla="*/ 1875 w 183159"/>
                <a:gd name="connsiteY6" fmla="*/ 231404 h 249821"/>
                <a:gd name="connsiteX7" fmla="*/ 4774 w 183159"/>
                <a:gd name="connsiteY7" fmla="*/ 192902 h 249821"/>
                <a:gd name="connsiteX8" fmla="*/ 9643 w 183159"/>
                <a:gd name="connsiteY8" fmla="*/ 191524 h 249821"/>
                <a:gd name="connsiteX9" fmla="*/ 77188 w 183159"/>
                <a:gd name="connsiteY9" fmla="*/ 213516 h 249821"/>
                <a:gd name="connsiteX10" fmla="*/ 129680 w 183159"/>
                <a:gd name="connsiteY10" fmla="*/ 179155 h 249821"/>
                <a:gd name="connsiteX11" fmla="*/ 79112 w 183159"/>
                <a:gd name="connsiteY11" fmla="*/ 142040 h 249821"/>
                <a:gd name="connsiteX12" fmla="*/ 63584 w 183159"/>
                <a:gd name="connsiteY12" fmla="*/ 136986 h 249821"/>
                <a:gd name="connsiteX13" fmla="*/ -49 w 183159"/>
                <a:gd name="connsiteY13" fmla="*/ 70536 h 249821"/>
                <a:gd name="connsiteX14" fmla="*/ 98068 w 183159"/>
                <a:gd name="connsiteY14" fmla="*/ -65 h 249821"/>
                <a:gd name="connsiteX15" fmla="*/ 168048 w 183159"/>
                <a:gd name="connsiteY15" fmla="*/ 12769 h 249821"/>
                <a:gd name="connsiteX16" fmla="*/ 170473 w 183159"/>
                <a:gd name="connsiteY16" fmla="*/ 15998 h 249821"/>
                <a:gd name="connsiteX17" fmla="*/ 166561 w 183159"/>
                <a:gd name="connsiteY17" fmla="*/ 52211 h 249821"/>
                <a:gd name="connsiteX18" fmla="*/ 162203 w 183159"/>
                <a:gd name="connsiteY18" fmla="*/ 54026 h 249821"/>
                <a:gd name="connsiteX19" fmla="*/ 99517 w 183159"/>
                <a:gd name="connsiteY19" fmla="*/ 35701 h 249821"/>
                <a:gd name="connsiteX20" fmla="*/ 78647 w 183159"/>
                <a:gd name="connsiteY20" fmla="*/ 38000 h 249821"/>
                <a:gd name="connsiteX21" fmla="*/ 51932 w 183159"/>
                <a:gd name="connsiteY21" fmla="*/ 65482 h 249821"/>
                <a:gd name="connsiteX22" fmla="*/ 101980 w 183159"/>
                <a:gd name="connsiteY22" fmla="*/ 99871 h 249821"/>
                <a:gd name="connsiteX23" fmla="*/ 119440 w 183159"/>
                <a:gd name="connsiteY23" fmla="*/ 104887 h 24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159" h="249821">
                  <a:moveTo>
                    <a:pt x="119440" y="104887"/>
                  </a:moveTo>
                  <a:cubicBezTo>
                    <a:pt x="138861" y="110853"/>
                    <a:pt x="183110" y="125064"/>
                    <a:pt x="183110" y="173674"/>
                  </a:cubicBezTo>
                  <a:cubicBezTo>
                    <a:pt x="183110" y="191989"/>
                    <a:pt x="175816" y="212604"/>
                    <a:pt x="155884" y="227765"/>
                  </a:cubicBezTo>
                  <a:cubicBezTo>
                    <a:pt x="130154" y="248379"/>
                    <a:pt x="95633" y="249757"/>
                    <a:pt x="78136" y="249757"/>
                  </a:cubicBezTo>
                  <a:cubicBezTo>
                    <a:pt x="51932" y="249757"/>
                    <a:pt x="30039" y="245178"/>
                    <a:pt x="11603" y="238272"/>
                  </a:cubicBezTo>
                  <a:cubicBezTo>
                    <a:pt x="9169" y="237360"/>
                    <a:pt x="6734" y="236457"/>
                    <a:pt x="4309" y="235545"/>
                  </a:cubicBezTo>
                  <a:lnTo>
                    <a:pt x="1875" y="231404"/>
                  </a:lnTo>
                  <a:cubicBezTo>
                    <a:pt x="3835" y="213516"/>
                    <a:pt x="3835" y="211227"/>
                    <a:pt x="4774" y="192902"/>
                  </a:cubicBezTo>
                  <a:lnTo>
                    <a:pt x="9643" y="191524"/>
                  </a:lnTo>
                  <a:cubicBezTo>
                    <a:pt x="18387" y="197955"/>
                    <a:pt x="39768" y="213516"/>
                    <a:pt x="77188" y="213516"/>
                  </a:cubicBezTo>
                  <a:cubicBezTo>
                    <a:pt x="115556" y="213516"/>
                    <a:pt x="129680" y="193376"/>
                    <a:pt x="129680" y="179155"/>
                  </a:cubicBezTo>
                  <a:cubicBezTo>
                    <a:pt x="129680" y="158076"/>
                    <a:pt x="108772" y="151207"/>
                    <a:pt x="79112" y="142040"/>
                  </a:cubicBezTo>
                  <a:lnTo>
                    <a:pt x="63584" y="136986"/>
                  </a:lnTo>
                  <a:cubicBezTo>
                    <a:pt x="43652" y="131030"/>
                    <a:pt x="-49" y="117759"/>
                    <a:pt x="-49" y="70536"/>
                  </a:cubicBezTo>
                  <a:cubicBezTo>
                    <a:pt x="-49" y="23304"/>
                    <a:pt x="43652" y="-65"/>
                    <a:pt x="98068" y="-65"/>
                  </a:cubicBezTo>
                  <a:cubicBezTo>
                    <a:pt x="134038" y="-65"/>
                    <a:pt x="159257" y="9567"/>
                    <a:pt x="168048" y="12769"/>
                  </a:cubicBezTo>
                  <a:lnTo>
                    <a:pt x="170473" y="15998"/>
                  </a:lnTo>
                  <a:cubicBezTo>
                    <a:pt x="168522" y="32946"/>
                    <a:pt x="168048" y="34761"/>
                    <a:pt x="166561" y="52211"/>
                  </a:cubicBezTo>
                  <a:lnTo>
                    <a:pt x="162203" y="54026"/>
                  </a:lnTo>
                  <a:cubicBezTo>
                    <a:pt x="150039" y="46683"/>
                    <a:pt x="131092" y="35701"/>
                    <a:pt x="99517" y="35701"/>
                  </a:cubicBezTo>
                  <a:cubicBezTo>
                    <a:pt x="92725" y="35701"/>
                    <a:pt x="85941" y="36138"/>
                    <a:pt x="78647" y="38000"/>
                  </a:cubicBezTo>
                  <a:cubicBezTo>
                    <a:pt x="64086" y="41629"/>
                    <a:pt x="51932" y="51262"/>
                    <a:pt x="51932" y="65482"/>
                  </a:cubicBezTo>
                  <a:cubicBezTo>
                    <a:pt x="51932" y="85185"/>
                    <a:pt x="71817" y="91141"/>
                    <a:pt x="101980" y="99871"/>
                  </a:cubicBezTo>
                  <a:lnTo>
                    <a:pt x="119440" y="104887"/>
                  </a:ln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0" name="Forme libre : forme 169">
              <a:extLst>
                <a:ext uri="{FF2B5EF4-FFF2-40B4-BE49-F238E27FC236}">
                  <a16:creationId xmlns:a16="http://schemas.microsoft.com/office/drawing/2014/main" id="{1DDBA534-9D22-4231-BA0C-7D5051A876C2}"/>
                </a:ext>
              </a:extLst>
            </p:cNvPr>
            <p:cNvSpPr/>
            <p:nvPr/>
          </p:nvSpPr>
          <p:spPr>
            <a:xfrm>
              <a:off x="8732316" y="6108130"/>
              <a:ext cx="240473" cy="249356"/>
            </a:xfrm>
            <a:custGeom>
              <a:avLst/>
              <a:gdLst>
                <a:gd name="connsiteX0" fmla="*/ 187468 w 240473"/>
                <a:gd name="connsiteY0" fmla="*/ 123250 h 249356"/>
                <a:gd name="connsiteX1" fmla="*/ 176290 w 240473"/>
                <a:gd name="connsiteY1" fmla="*/ 184209 h 249356"/>
                <a:gd name="connsiteX2" fmla="*/ 120936 w 240473"/>
                <a:gd name="connsiteY2" fmla="*/ 214893 h 249356"/>
                <a:gd name="connsiteX3" fmla="*/ 92223 w 240473"/>
                <a:gd name="connsiteY3" fmla="*/ 208937 h 249356"/>
                <a:gd name="connsiteX4" fmla="*/ 53381 w 240473"/>
                <a:gd name="connsiteY4" fmla="*/ 125976 h 249356"/>
                <a:gd name="connsiteX5" fmla="*/ 67979 w 240473"/>
                <a:gd name="connsiteY5" fmla="*/ 61369 h 249356"/>
                <a:gd name="connsiteX6" fmla="*/ 121410 w 240473"/>
                <a:gd name="connsiteY6" fmla="*/ 34761 h 249356"/>
                <a:gd name="connsiteX7" fmla="*/ 173391 w 240473"/>
                <a:gd name="connsiteY7" fmla="*/ 60894 h 249356"/>
                <a:gd name="connsiteX8" fmla="*/ 187468 w 240473"/>
                <a:gd name="connsiteY8" fmla="*/ 123250 h 249356"/>
                <a:gd name="connsiteX9" fmla="*/ 240425 w 240473"/>
                <a:gd name="connsiteY9" fmla="*/ 121388 h 249356"/>
                <a:gd name="connsiteX10" fmla="*/ 210810 w 240473"/>
                <a:gd name="connsiteY10" fmla="*/ 32946 h 249356"/>
                <a:gd name="connsiteX11" fmla="*/ 123835 w 240473"/>
                <a:gd name="connsiteY11" fmla="*/ -65 h 249356"/>
                <a:gd name="connsiteX12" fmla="*/ 33459 w 240473"/>
                <a:gd name="connsiteY12" fmla="*/ 32034 h 249356"/>
                <a:gd name="connsiteX13" fmla="*/ -49 w 240473"/>
                <a:gd name="connsiteY13" fmla="*/ 125064 h 249356"/>
                <a:gd name="connsiteX14" fmla="*/ 33459 w 240473"/>
                <a:gd name="connsiteY14" fmla="*/ 218570 h 249356"/>
                <a:gd name="connsiteX15" fmla="*/ 120425 w 240473"/>
                <a:gd name="connsiteY15" fmla="*/ 249291 h 249356"/>
                <a:gd name="connsiteX16" fmla="*/ 204455 w 240473"/>
                <a:gd name="connsiteY16" fmla="*/ 221297 h 249356"/>
                <a:gd name="connsiteX17" fmla="*/ 236039 w 240473"/>
                <a:gd name="connsiteY17" fmla="*/ 165856 h 249356"/>
                <a:gd name="connsiteX18" fmla="*/ 240425 w 240473"/>
                <a:gd name="connsiteY18" fmla="*/ 121388 h 24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73" h="249356">
                  <a:moveTo>
                    <a:pt x="187468" y="123250"/>
                  </a:moveTo>
                  <a:cubicBezTo>
                    <a:pt x="187979" y="132845"/>
                    <a:pt x="187468" y="163567"/>
                    <a:pt x="176290" y="184209"/>
                  </a:cubicBezTo>
                  <a:cubicBezTo>
                    <a:pt x="162203" y="209402"/>
                    <a:pt x="138907" y="214893"/>
                    <a:pt x="120936" y="214893"/>
                  </a:cubicBezTo>
                  <a:cubicBezTo>
                    <a:pt x="111170" y="214893"/>
                    <a:pt x="100976" y="213079"/>
                    <a:pt x="92223" y="208937"/>
                  </a:cubicBezTo>
                  <a:cubicBezTo>
                    <a:pt x="53855" y="190612"/>
                    <a:pt x="53381" y="144292"/>
                    <a:pt x="53381" y="125976"/>
                  </a:cubicBezTo>
                  <a:cubicBezTo>
                    <a:pt x="53381" y="106739"/>
                    <a:pt x="54878" y="80169"/>
                    <a:pt x="67979" y="61369"/>
                  </a:cubicBezTo>
                  <a:cubicBezTo>
                    <a:pt x="84966" y="35701"/>
                    <a:pt x="112192" y="34761"/>
                    <a:pt x="121410" y="34761"/>
                  </a:cubicBezTo>
                  <a:cubicBezTo>
                    <a:pt x="148627" y="34761"/>
                    <a:pt x="164163" y="46683"/>
                    <a:pt x="173391" y="60894"/>
                  </a:cubicBezTo>
                  <a:cubicBezTo>
                    <a:pt x="185508" y="81071"/>
                    <a:pt x="187468" y="111756"/>
                    <a:pt x="187468" y="123250"/>
                  </a:cubicBezTo>
                  <a:moveTo>
                    <a:pt x="240425" y="121388"/>
                  </a:moveTo>
                  <a:cubicBezTo>
                    <a:pt x="239449" y="89326"/>
                    <a:pt x="233168" y="57227"/>
                    <a:pt x="210810" y="32946"/>
                  </a:cubicBezTo>
                  <a:cubicBezTo>
                    <a:pt x="189429" y="10042"/>
                    <a:pt x="156869" y="-65"/>
                    <a:pt x="123835" y="-65"/>
                  </a:cubicBezTo>
                  <a:cubicBezTo>
                    <a:pt x="75237" y="-65"/>
                    <a:pt x="47109" y="18725"/>
                    <a:pt x="33459" y="32034"/>
                  </a:cubicBezTo>
                  <a:cubicBezTo>
                    <a:pt x="936" y="62756"/>
                    <a:pt x="-49" y="107651"/>
                    <a:pt x="-49" y="125064"/>
                  </a:cubicBezTo>
                  <a:cubicBezTo>
                    <a:pt x="-49" y="140188"/>
                    <a:pt x="425" y="186936"/>
                    <a:pt x="33459" y="218570"/>
                  </a:cubicBezTo>
                  <a:cubicBezTo>
                    <a:pt x="48995" y="233693"/>
                    <a:pt x="76686" y="249291"/>
                    <a:pt x="120425" y="249291"/>
                  </a:cubicBezTo>
                  <a:cubicBezTo>
                    <a:pt x="154434" y="249291"/>
                    <a:pt x="183110" y="241474"/>
                    <a:pt x="204455" y="221297"/>
                  </a:cubicBezTo>
                  <a:cubicBezTo>
                    <a:pt x="220539" y="206210"/>
                    <a:pt x="230696" y="188323"/>
                    <a:pt x="236039" y="165856"/>
                  </a:cubicBezTo>
                  <a:cubicBezTo>
                    <a:pt x="239449" y="152110"/>
                    <a:pt x="240425" y="136986"/>
                    <a:pt x="240425" y="121388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1" name="Forme libre : forme 170">
              <a:extLst>
                <a:ext uri="{FF2B5EF4-FFF2-40B4-BE49-F238E27FC236}">
                  <a16:creationId xmlns:a16="http://schemas.microsoft.com/office/drawing/2014/main" id="{F10D6EEF-4F16-FF59-E7FD-1F29C6449ECB}"/>
                </a:ext>
              </a:extLst>
            </p:cNvPr>
            <p:cNvSpPr/>
            <p:nvPr/>
          </p:nvSpPr>
          <p:spPr>
            <a:xfrm>
              <a:off x="8395110" y="6204390"/>
              <a:ext cx="57825" cy="57953"/>
            </a:xfrm>
            <a:custGeom>
              <a:avLst/>
              <a:gdLst>
                <a:gd name="connsiteX0" fmla="*/ 57777 w 57825"/>
                <a:gd name="connsiteY0" fmla="*/ 28916 h 57953"/>
                <a:gd name="connsiteX1" fmla="*/ 28850 w 57825"/>
                <a:gd name="connsiteY1" fmla="*/ 57888 h 57953"/>
                <a:gd name="connsiteX2" fmla="*/ -49 w 57825"/>
                <a:gd name="connsiteY2" fmla="*/ 28916 h 57953"/>
                <a:gd name="connsiteX3" fmla="*/ 28850 w 57825"/>
                <a:gd name="connsiteY3" fmla="*/ -65 h 57953"/>
                <a:gd name="connsiteX4" fmla="*/ 57777 w 57825"/>
                <a:gd name="connsiteY4" fmla="*/ 28916 h 5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25" h="57953">
                  <a:moveTo>
                    <a:pt x="57777" y="28916"/>
                  </a:moveTo>
                  <a:cubicBezTo>
                    <a:pt x="57777" y="44905"/>
                    <a:pt x="44823" y="57888"/>
                    <a:pt x="28850" y="57888"/>
                  </a:cubicBezTo>
                  <a:cubicBezTo>
                    <a:pt x="12877" y="57888"/>
                    <a:pt x="-49" y="44905"/>
                    <a:pt x="-49" y="28916"/>
                  </a:cubicBezTo>
                  <a:cubicBezTo>
                    <a:pt x="-49" y="12918"/>
                    <a:pt x="12877" y="-65"/>
                    <a:pt x="28850" y="-65"/>
                  </a:cubicBezTo>
                  <a:cubicBezTo>
                    <a:pt x="44823" y="-65"/>
                    <a:pt x="57777" y="12918"/>
                    <a:pt x="57777" y="28916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2" name="Forme libre : forme 171">
              <a:extLst>
                <a:ext uri="{FF2B5EF4-FFF2-40B4-BE49-F238E27FC236}">
                  <a16:creationId xmlns:a16="http://schemas.microsoft.com/office/drawing/2014/main" id="{240D758D-ED2F-D529-804B-3C72993C9F31}"/>
                </a:ext>
              </a:extLst>
            </p:cNvPr>
            <p:cNvSpPr/>
            <p:nvPr/>
          </p:nvSpPr>
          <p:spPr>
            <a:xfrm>
              <a:off x="7492936" y="6029162"/>
              <a:ext cx="298763" cy="326360"/>
            </a:xfrm>
            <a:custGeom>
              <a:avLst/>
              <a:gdLst>
                <a:gd name="connsiteX0" fmla="*/ 294357 w 298763"/>
                <a:gd name="connsiteY0" fmla="*/ 2699 h 326360"/>
                <a:gd name="connsiteX1" fmla="*/ 293381 w 298763"/>
                <a:gd name="connsiteY1" fmla="*/ 91625 h 326360"/>
                <a:gd name="connsiteX2" fmla="*/ 298715 w 298763"/>
                <a:gd name="connsiteY2" fmla="*/ 322145 h 326360"/>
                <a:gd name="connsiteX3" fmla="*/ 296280 w 298763"/>
                <a:gd name="connsiteY3" fmla="*/ 324909 h 326360"/>
                <a:gd name="connsiteX4" fmla="*/ 208841 w 298763"/>
                <a:gd name="connsiteY4" fmla="*/ 326296 h 326360"/>
                <a:gd name="connsiteX5" fmla="*/ 206406 w 298763"/>
                <a:gd name="connsiteY5" fmla="*/ 323531 h 326360"/>
                <a:gd name="connsiteX6" fmla="*/ 207865 w 298763"/>
                <a:gd name="connsiteY6" fmla="*/ 181929 h 326360"/>
                <a:gd name="connsiteX7" fmla="*/ 149565 w 298763"/>
                <a:gd name="connsiteY7" fmla="*/ 180980 h 326360"/>
                <a:gd name="connsiteX8" fmla="*/ 91275 w 298763"/>
                <a:gd name="connsiteY8" fmla="*/ 182366 h 326360"/>
                <a:gd name="connsiteX9" fmla="*/ 95159 w 298763"/>
                <a:gd name="connsiteY9" fmla="*/ 322145 h 326360"/>
                <a:gd name="connsiteX10" fmla="*/ 92725 w 298763"/>
                <a:gd name="connsiteY10" fmla="*/ 324909 h 326360"/>
                <a:gd name="connsiteX11" fmla="*/ 5759 w 298763"/>
                <a:gd name="connsiteY11" fmla="*/ 326296 h 326360"/>
                <a:gd name="connsiteX12" fmla="*/ 3361 w 298763"/>
                <a:gd name="connsiteY12" fmla="*/ 323531 h 326360"/>
                <a:gd name="connsiteX13" fmla="*/ 5285 w 298763"/>
                <a:gd name="connsiteY13" fmla="*/ 221334 h 326360"/>
                <a:gd name="connsiteX14" fmla="*/ -49 w 298763"/>
                <a:gd name="connsiteY14" fmla="*/ 4086 h 326360"/>
                <a:gd name="connsiteX15" fmla="*/ 2850 w 298763"/>
                <a:gd name="connsiteY15" fmla="*/ 1321 h 326360"/>
                <a:gd name="connsiteX16" fmla="*/ 89816 w 298763"/>
                <a:gd name="connsiteY16" fmla="*/ -65 h 326360"/>
                <a:gd name="connsiteX17" fmla="*/ 92214 w 298763"/>
                <a:gd name="connsiteY17" fmla="*/ 2699 h 326360"/>
                <a:gd name="connsiteX18" fmla="*/ 91275 w 298763"/>
                <a:gd name="connsiteY18" fmla="*/ 123687 h 326360"/>
                <a:gd name="connsiteX19" fmla="*/ 142745 w 298763"/>
                <a:gd name="connsiteY19" fmla="*/ 124162 h 326360"/>
                <a:gd name="connsiteX20" fmla="*/ 207391 w 298763"/>
                <a:gd name="connsiteY20" fmla="*/ 123250 h 326360"/>
                <a:gd name="connsiteX21" fmla="*/ 203507 w 298763"/>
                <a:gd name="connsiteY21" fmla="*/ 4086 h 326360"/>
                <a:gd name="connsiteX22" fmla="*/ 205941 w 298763"/>
                <a:gd name="connsiteY22" fmla="*/ 1321 h 326360"/>
                <a:gd name="connsiteX23" fmla="*/ 291922 w 298763"/>
                <a:gd name="connsiteY23" fmla="*/ -65 h 326360"/>
                <a:gd name="connsiteX24" fmla="*/ 294357 w 298763"/>
                <a:gd name="connsiteY24" fmla="*/ 2699 h 32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8763" h="326360">
                  <a:moveTo>
                    <a:pt x="294357" y="2699"/>
                  </a:moveTo>
                  <a:cubicBezTo>
                    <a:pt x="293846" y="38000"/>
                    <a:pt x="293381" y="59526"/>
                    <a:pt x="293381" y="91625"/>
                  </a:cubicBezTo>
                  <a:cubicBezTo>
                    <a:pt x="293381" y="168620"/>
                    <a:pt x="294831" y="245150"/>
                    <a:pt x="298715" y="322145"/>
                  </a:cubicBezTo>
                  <a:lnTo>
                    <a:pt x="296280" y="324909"/>
                  </a:lnTo>
                  <a:cubicBezTo>
                    <a:pt x="254976" y="324434"/>
                    <a:pt x="245285" y="324909"/>
                    <a:pt x="208841" y="326296"/>
                  </a:cubicBezTo>
                  <a:lnTo>
                    <a:pt x="206406" y="323531"/>
                  </a:lnTo>
                  <a:cubicBezTo>
                    <a:pt x="208841" y="258896"/>
                    <a:pt x="208841" y="243763"/>
                    <a:pt x="207865" y="181929"/>
                  </a:cubicBezTo>
                  <a:cubicBezTo>
                    <a:pt x="188444" y="181454"/>
                    <a:pt x="168986" y="180980"/>
                    <a:pt x="149565" y="180980"/>
                  </a:cubicBezTo>
                  <a:cubicBezTo>
                    <a:pt x="130618" y="180980"/>
                    <a:pt x="112647" y="181454"/>
                    <a:pt x="91275" y="182366"/>
                  </a:cubicBezTo>
                  <a:cubicBezTo>
                    <a:pt x="91740" y="248817"/>
                    <a:pt x="92214" y="265327"/>
                    <a:pt x="95159" y="322145"/>
                  </a:cubicBezTo>
                  <a:lnTo>
                    <a:pt x="92725" y="324909"/>
                  </a:lnTo>
                  <a:cubicBezTo>
                    <a:pt x="49999" y="324434"/>
                    <a:pt x="41218" y="324909"/>
                    <a:pt x="5759" y="326296"/>
                  </a:cubicBezTo>
                  <a:lnTo>
                    <a:pt x="3361" y="323531"/>
                  </a:lnTo>
                  <a:cubicBezTo>
                    <a:pt x="4300" y="285029"/>
                    <a:pt x="5285" y="262600"/>
                    <a:pt x="5285" y="221334"/>
                  </a:cubicBezTo>
                  <a:cubicBezTo>
                    <a:pt x="5285" y="107661"/>
                    <a:pt x="2376" y="51308"/>
                    <a:pt x="-49" y="4086"/>
                  </a:cubicBezTo>
                  <a:lnTo>
                    <a:pt x="2850" y="1321"/>
                  </a:lnTo>
                  <a:cubicBezTo>
                    <a:pt x="45139" y="1321"/>
                    <a:pt x="52396" y="1321"/>
                    <a:pt x="89816" y="-65"/>
                  </a:cubicBezTo>
                  <a:lnTo>
                    <a:pt x="92214" y="2699"/>
                  </a:lnTo>
                  <a:lnTo>
                    <a:pt x="91275" y="123687"/>
                  </a:lnTo>
                  <a:cubicBezTo>
                    <a:pt x="108298" y="123687"/>
                    <a:pt x="125759" y="124162"/>
                    <a:pt x="142745" y="124162"/>
                  </a:cubicBezTo>
                  <a:cubicBezTo>
                    <a:pt x="164628" y="124162"/>
                    <a:pt x="186009" y="123687"/>
                    <a:pt x="207391" y="123250"/>
                  </a:cubicBezTo>
                  <a:cubicBezTo>
                    <a:pt x="206917" y="69159"/>
                    <a:pt x="206917" y="55850"/>
                    <a:pt x="203507" y="4086"/>
                  </a:cubicBezTo>
                  <a:lnTo>
                    <a:pt x="205941" y="1321"/>
                  </a:lnTo>
                  <a:cubicBezTo>
                    <a:pt x="246734" y="1321"/>
                    <a:pt x="253053" y="1321"/>
                    <a:pt x="291922" y="-65"/>
                  </a:cubicBezTo>
                  <a:lnTo>
                    <a:pt x="294357" y="2699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3" name="Forme libre : forme 172">
              <a:extLst>
                <a:ext uri="{FF2B5EF4-FFF2-40B4-BE49-F238E27FC236}">
                  <a16:creationId xmlns:a16="http://schemas.microsoft.com/office/drawing/2014/main" id="{92D0A2FD-6B95-6965-BD28-8318BC440FDC}"/>
                </a:ext>
              </a:extLst>
            </p:cNvPr>
            <p:cNvSpPr/>
            <p:nvPr/>
          </p:nvSpPr>
          <p:spPr>
            <a:xfrm>
              <a:off x="7841646" y="6105729"/>
              <a:ext cx="239999" cy="253898"/>
            </a:xfrm>
            <a:custGeom>
              <a:avLst/>
              <a:gdLst>
                <a:gd name="connsiteX0" fmla="*/ 80134 w 239999"/>
                <a:gd name="connsiteY0" fmla="*/ 98456 h 253898"/>
                <a:gd name="connsiteX1" fmla="*/ 103439 w 239999"/>
                <a:gd name="connsiteY1" fmla="*/ 53989 h 253898"/>
                <a:gd name="connsiteX2" fmla="*/ 122850 w 239999"/>
                <a:gd name="connsiteY2" fmla="*/ 48972 h 253898"/>
                <a:gd name="connsiteX3" fmla="*/ 153961 w 239999"/>
                <a:gd name="connsiteY3" fmla="*/ 65008 h 253898"/>
                <a:gd name="connsiteX4" fmla="*/ 161255 w 239999"/>
                <a:gd name="connsiteY4" fmla="*/ 96632 h 253898"/>
                <a:gd name="connsiteX5" fmla="*/ 227323 w 239999"/>
                <a:gd name="connsiteY5" fmla="*/ 180505 h 253898"/>
                <a:gd name="connsiteX6" fmla="*/ 151526 w 239999"/>
                <a:gd name="connsiteY6" fmla="*/ 200207 h 253898"/>
                <a:gd name="connsiteX7" fmla="*/ 90801 w 239999"/>
                <a:gd name="connsiteY7" fmla="*/ 175014 h 253898"/>
                <a:gd name="connsiteX8" fmla="*/ 80134 w 239999"/>
                <a:gd name="connsiteY8" fmla="*/ 147056 h 253898"/>
                <a:gd name="connsiteX9" fmla="*/ 237052 w 239999"/>
                <a:gd name="connsiteY9" fmla="*/ 144302 h 253898"/>
                <a:gd name="connsiteX10" fmla="*/ 239951 w 239999"/>
                <a:gd name="connsiteY10" fmla="*/ 141100 h 253898"/>
                <a:gd name="connsiteX11" fmla="*/ 232183 w 239999"/>
                <a:gd name="connsiteY11" fmla="*/ 72788 h 253898"/>
                <a:gd name="connsiteX12" fmla="*/ 161255 w 239999"/>
                <a:gd name="connsiteY12" fmla="*/ 4039 h 253898"/>
                <a:gd name="connsiteX13" fmla="*/ 126734 w 239999"/>
                <a:gd name="connsiteY13" fmla="*/ -65 h 253898"/>
                <a:gd name="connsiteX14" fmla="*/ -49 w 239999"/>
                <a:gd name="connsiteY14" fmla="*/ 126414 h 253898"/>
                <a:gd name="connsiteX15" fmla="*/ 11604 w 239999"/>
                <a:gd name="connsiteY15" fmla="*/ 186471 h 253898"/>
                <a:gd name="connsiteX16" fmla="*/ 140859 w 239999"/>
                <a:gd name="connsiteY16" fmla="*/ 253833 h 253898"/>
                <a:gd name="connsiteX17" fmla="*/ 224414 w 239999"/>
                <a:gd name="connsiteY17" fmla="*/ 237332 h 253898"/>
                <a:gd name="connsiteX18" fmla="*/ 227323 w 239999"/>
                <a:gd name="connsiteY18" fmla="*/ 233656 h 253898"/>
                <a:gd name="connsiteX19" fmla="*/ 230733 w 239999"/>
                <a:gd name="connsiteY19" fmla="*/ 181892 h 253898"/>
                <a:gd name="connsiteX20" fmla="*/ 227323 w 239999"/>
                <a:gd name="connsiteY20" fmla="*/ 180505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999" h="253898">
                  <a:moveTo>
                    <a:pt x="80134" y="98456"/>
                  </a:moveTo>
                  <a:cubicBezTo>
                    <a:pt x="81583" y="84236"/>
                    <a:pt x="84956" y="65008"/>
                    <a:pt x="103439" y="53989"/>
                  </a:cubicBezTo>
                  <a:cubicBezTo>
                    <a:pt x="109283" y="50359"/>
                    <a:pt x="116104" y="48972"/>
                    <a:pt x="122850" y="48972"/>
                  </a:cubicBezTo>
                  <a:cubicBezTo>
                    <a:pt x="138898" y="48972"/>
                    <a:pt x="148590" y="56753"/>
                    <a:pt x="153961" y="65008"/>
                  </a:cubicBezTo>
                  <a:cubicBezTo>
                    <a:pt x="160753" y="75115"/>
                    <a:pt x="161255" y="86097"/>
                    <a:pt x="161255" y="96632"/>
                  </a:cubicBezTo>
                  <a:close/>
                  <a:moveTo>
                    <a:pt x="227323" y="180505"/>
                  </a:moveTo>
                  <a:cubicBezTo>
                    <a:pt x="208841" y="189672"/>
                    <a:pt x="186995" y="200207"/>
                    <a:pt x="151526" y="200207"/>
                  </a:cubicBezTo>
                  <a:cubicBezTo>
                    <a:pt x="122386" y="200207"/>
                    <a:pt x="102454" y="191524"/>
                    <a:pt x="90801" y="175014"/>
                  </a:cubicBezTo>
                  <a:cubicBezTo>
                    <a:pt x="83507" y="165381"/>
                    <a:pt x="82057" y="156224"/>
                    <a:pt x="80134" y="147056"/>
                  </a:cubicBezTo>
                  <a:lnTo>
                    <a:pt x="237052" y="144302"/>
                  </a:lnTo>
                  <a:lnTo>
                    <a:pt x="239951" y="141100"/>
                  </a:lnTo>
                  <a:cubicBezTo>
                    <a:pt x="239477" y="118633"/>
                    <a:pt x="238975" y="95729"/>
                    <a:pt x="232183" y="72788"/>
                  </a:cubicBezTo>
                  <a:cubicBezTo>
                    <a:pt x="215159" y="18688"/>
                    <a:pt x="177777" y="7715"/>
                    <a:pt x="161255" y="4039"/>
                  </a:cubicBezTo>
                  <a:cubicBezTo>
                    <a:pt x="149101" y="847"/>
                    <a:pt x="137922" y="-65"/>
                    <a:pt x="126734" y="-65"/>
                  </a:cubicBezTo>
                  <a:cubicBezTo>
                    <a:pt x="50473" y="-65"/>
                    <a:pt x="-49" y="47120"/>
                    <a:pt x="-49" y="126414"/>
                  </a:cubicBezTo>
                  <a:cubicBezTo>
                    <a:pt x="-49" y="147968"/>
                    <a:pt x="3835" y="170398"/>
                    <a:pt x="11604" y="186471"/>
                  </a:cubicBezTo>
                  <a:cubicBezTo>
                    <a:pt x="39805" y="248342"/>
                    <a:pt x="105864" y="253833"/>
                    <a:pt x="140859" y="253833"/>
                  </a:cubicBezTo>
                  <a:cubicBezTo>
                    <a:pt x="181187" y="253833"/>
                    <a:pt x="198684" y="246965"/>
                    <a:pt x="224414" y="237332"/>
                  </a:cubicBezTo>
                  <a:lnTo>
                    <a:pt x="227323" y="233656"/>
                  </a:lnTo>
                  <a:lnTo>
                    <a:pt x="230733" y="181892"/>
                  </a:lnTo>
                  <a:lnTo>
                    <a:pt x="227323" y="180505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4" name="Forme libre : forme 173">
              <a:extLst>
                <a:ext uri="{FF2B5EF4-FFF2-40B4-BE49-F238E27FC236}">
                  <a16:creationId xmlns:a16="http://schemas.microsoft.com/office/drawing/2014/main" id="{81F81CE9-A11D-9F37-BC42-628327D4CFE8}"/>
                </a:ext>
              </a:extLst>
            </p:cNvPr>
            <p:cNvSpPr/>
            <p:nvPr/>
          </p:nvSpPr>
          <p:spPr>
            <a:xfrm>
              <a:off x="8137037" y="6105729"/>
              <a:ext cx="201121" cy="253898"/>
            </a:xfrm>
            <a:custGeom>
              <a:avLst/>
              <a:gdLst>
                <a:gd name="connsiteX0" fmla="*/ 136937 w 201121"/>
                <a:gd name="connsiteY0" fmla="*/ 98456 h 253898"/>
                <a:gd name="connsiteX1" fmla="*/ 201072 w 201121"/>
                <a:gd name="connsiteY1" fmla="*/ 171784 h 253898"/>
                <a:gd name="connsiteX2" fmla="*/ 200570 w 201121"/>
                <a:gd name="connsiteY2" fmla="*/ 181892 h 253898"/>
                <a:gd name="connsiteX3" fmla="*/ 82057 w 201121"/>
                <a:gd name="connsiteY3" fmla="*/ 253833 h 253898"/>
                <a:gd name="connsiteX4" fmla="*/ 2386 w 201121"/>
                <a:gd name="connsiteY4" fmla="*/ 238272 h 253898"/>
                <a:gd name="connsiteX5" fmla="*/ -49 w 201121"/>
                <a:gd name="connsiteY5" fmla="*/ 234131 h 253898"/>
                <a:gd name="connsiteX6" fmla="*/ 3361 w 201121"/>
                <a:gd name="connsiteY6" fmla="*/ 182357 h 253898"/>
                <a:gd name="connsiteX7" fmla="*/ 7719 w 201121"/>
                <a:gd name="connsiteY7" fmla="*/ 180505 h 253898"/>
                <a:gd name="connsiteX8" fmla="*/ 27177 w 201121"/>
                <a:gd name="connsiteY8" fmla="*/ 193339 h 253898"/>
                <a:gd name="connsiteX9" fmla="*/ 78647 w 201121"/>
                <a:gd name="connsiteY9" fmla="*/ 206173 h 253898"/>
                <a:gd name="connsiteX10" fmla="*/ 117015 w 201121"/>
                <a:gd name="connsiteY10" fmla="*/ 182357 h 253898"/>
                <a:gd name="connsiteX11" fmla="*/ 82531 w 201121"/>
                <a:gd name="connsiteY11" fmla="*/ 154837 h 253898"/>
                <a:gd name="connsiteX12" fmla="*/ 64049 w 201121"/>
                <a:gd name="connsiteY12" fmla="*/ 148406 h 253898"/>
                <a:gd name="connsiteX13" fmla="*/ 927 w 201121"/>
                <a:gd name="connsiteY13" fmla="*/ 76455 h 253898"/>
                <a:gd name="connsiteX14" fmla="*/ 14038 w 201121"/>
                <a:gd name="connsiteY14" fmla="*/ 36138 h 253898"/>
                <a:gd name="connsiteX15" fmla="*/ 110696 w 201121"/>
                <a:gd name="connsiteY15" fmla="*/ -65 h 253898"/>
                <a:gd name="connsiteX16" fmla="*/ 185034 w 201121"/>
                <a:gd name="connsiteY16" fmla="*/ 11382 h 253898"/>
                <a:gd name="connsiteX17" fmla="*/ 187468 w 201121"/>
                <a:gd name="connsiteY17" fmla="*/ 14109 h 253898"/>
                <a:gd name="connsiteX18" fmla="*/ 182599 w 201121"/>
                <a:gd name="connsiteY18" fmla="*/ 64096 h 253898"/>
                <a:gd name="connsiteX19" fmla="*/ 178241 w 201121"/>
                <a:gd name="connsiteY19" fmla="*/ 65482 h 253898"/>
                <a:gd name="connsiteX20" fmla="*/ 117516 w 201121"/>
                <a:gd name="connsiteY20" fmla="*/ 46208 h 253898"/>
                <a:gd name="connsiteX21" fmla="*/ 83507 w 201121"/>
                <a:gd name="connsiteY21" fmla="*/ 66823 h 253898"/>
                <a:gd name="connsiteX22" fmla="*/ 113131 w 201121"/>
                <a:gd name="connsiteY22" fmla="*/ 90201 h 253898"/>
                <a:gd name="connsiteX23" fmla="*/ 136937 w 201121"/>
                <a:gd name="connsiteY23" fmla="*/ 98456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121" h="253898">
                  <a:moveTo>
                    <a:pt x="136937" y="98456"/>
                  </a:moveTo>
                  <a:cubicBezTo>
                    <a:pt x="163652" y="108089"/>
                    <a:pt x="201072" y="121398"/>
                    <a:pt x="201072" y="171784"/>
                  </a:cubicBezTo>
                  <a:cubicBezTo>
                    <a:pt x="201072" y="175014"/>
                    <a:pt x="201072" y="178215"/>
                    <a:pt x="200570" y="181892"/>
                  </a:cubicBezTo>
                  <a:cubicBezTo>
                    <a:pt x="191854" y="247439"/>
                    <a:pt x="118975" y="253833"/>
                    <a:pt x="82057" y="253833"/>
                  </a:cubicBezTo>
                  <a:cubicBezTo>
                    <a:pt x="46598" y="253833"/>
                    <a:pt x="26155" y="246527"/>
                    <a:pt x="2386" y="238272"/>
                  </a:cubicBezTo>
                  <a:lnTo>
                    <a:pt x="-49" y="234131"/>
                  </a:lnTo>
                  <a:cubicBezTo>
                    <a:pt x="1912" y="211227"/>
                    <a:pt x="2386" y="206173"/>
                    <a:pt x="3361" y="182357"/>
                  </a:cubicBezTo>
                  <a:lnTo>
                    <a:pt x="7719" y="180505"/>
                  </a:lnTo>
                  <a:cubicBezTo>
                    <a:pt x="14977" y="186033"/>
                    <a:pt x="18898" y="189235"/>
                    <a:pt x="27177" y="193339"/>
                  </a:cubicBezTo>
                  <a:cubicBezTo>
                    <a:pt x="45102" y="202069"/>
                    <a:pt x="65071" y="206173"/>
                    <a:pt x="78647" y="206173"/>
                  </a:cubicBezTo>
                  <a:cubicBezTo>
                    <a:pt x="105827" y="206173"/>
                    <a:pt x="117015" y="193814"/>
                    <a:pt x="117015" y="182357"/>
                  </a:cubicBezTo>
                  <a:cubicBezTo>
                    <a:pt x="117015" y="165856"/>
                    <a:pt x="95633" y="158950"/>
                    <a:pt x="82531" y="154837"/>
                  </a:cubicBezTo>
                  <a:lnTo>
                    <a:pt x="64049" y="148406"/>
                  </a:lnTo>
                  <a:cubicBezTo>
                    <a:pt x="41218" y="140188"/>
                    <a:pt x="927" y="125502"/>
                    <a:pt x="927" y="76455"/>
                  </a:cubicBezTo>
                  <a:cubicBezTo>
                    <a:pt x="927" y="58139"/>
                    <a:pt x="7719" y="44393"/>
                    <a:pt x="14038" y="36138"/>
                  </a:cubicBezTo>
                  <a:cubicBezTo>
                    <a:pt x="39294" y="1750"/>
                    <a:pt x="86917" y="-65"/>
                    <a:pt x="110696" y="-65"/>
                  </a:cubicBezTo>
                  <a:cubicBezTo>
                    <a:pt x="142271" y="-65"/>
                    <a:pt x="162203" y="5426"/>
                    <a:pt x="185034" y="11382"/>
                  </a:cubicBezTo>
                  <a:lnTo>
                    <a:pt x="187468" y="14109"/>
                  </a:lnTo>
                  <a:lnTo>
                    <a:pt x="182599" y="64096"/>
                  </a:lnTo>
                  <a:lnTo>
                    <a:pt x="178241" y="65482"/>
                  </a:lnTo>
                  <a:cubicBezTo>
                    <a:pt x="166087" y="58139"/>
                    <a:pt x="147140" y="46208"/>
                    <a:pt x="117516" y="46208"/>
                  </a:cubicBezTo>
                  <a:cubicBezTo>
                    <a:pt x="87391" y="46208"/>
                    <a:pt x="83507" y="61341"/>
                    <a:pt x="83507" y="66823"/>
                  </a:cubicBezTo>
                  <a:cubicBezTo>
                    <a:pt x="83507" y="79657"/>
                    <a:pt x="96609" y="84710"/>
                    <a:pt x="113131" y="90201"/>
                  </a:cubicBezTo>
                  <a:lnTo>
                    <a:pt x="136937" y="98456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</p:grpSp>
      <p:sp>
        <p:nvSpPr>
          <p:cNvPr id="176" name="Flèche : pentagone 175">
            <a:extLst>
              <a:ext uri="{FF2B5EF4-FFF2-40B4-BE49-F238E27FC236}">
                <a16:creationId xmlns:a16="http://schemas.microsoft.com/office/drawing/2014/main" id="{458219BD-51F2-514E-0995-2F156A70DCD6}"/>
              </a:ext>
            </a:extLst>
          </p:cNvPr>
          <p:cNvSpPr/>
          <p:nvPr userDrawn="1"/>
        </p:nvSpPr>
        <p:spPr>
          <a:xfrm>
            <a:off x="-24565" y="0"/>
            <a:ext cx="8731249" cy="6858000"/>
          </a:xfrm>
          <a:prstGeom prst="homePlate">
            <a:avLst>
              <a:gd name="adj" fmla="val 23001"/>
            </a:avLst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0C46836-117E-FD85-FF7B-24D67861AB63}"/>
              </a:ext>
            </a:extLst>
          </p:cNvPr>
          <p:cNvSpPr/>
          <p:nvPr userDrawn="1"/>
        </p:nvSpPr>
        <p:spPr>
          <a:xfrm>
            <a:off x="673415" y="1844674"/>
            <a:ext cx="10845173" cy="4172707"/>
          </a:xfrm>
          <a:prstGeom prst="rect">
            <a:avLst/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>
              <a:solidFill>
                <a:srgbClr val="1B619A"/>
              </a:solidFill>
              <a:latin typeface="Arial Nova Light" panose="020B03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3D054A2-3E03-CB1E-1B58-348B68161DA2}"/>
              </a:ext>
            </a:extLst>
          </p:cNvPr>
          <p:cNvSpPr/>
          <p:nvPr userDrawn="1"/>
        </p:nvSpPr>
        <p:spPr>
          <a:xfrm>
            <a:off x="666796" y="496800"/>
            <a:ext cx="10851789" cy="1069052"/>
          </a:xfrm>
          <a:prstGeom prst="rect">
            <a:avLst/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>
              <a:solidFill>
                <a:srgbClr val="1B619A"/>
              </a:solidFill>
            </a:endParaRPr>
          </a:p>
        </p:txBody>
      </p:sp>
      <p:sp>
        <p:nvSpPr>
          <p:cNvPr id="14" name="Google Shape;14;p9"/>
          <p:cNvSpPr txBox="1">
            <a:spLocks noGrp="1"/>
          </p:cNvSpPr>
          <p:nvPr userDrawn="1">
            <p:ph type="body" idx="1"/>
          </p:nvPr>
        </p:nvSpPr>
        <p:spPr>
          <a:xfrm>
            <a:off x="696002" y="496800"/>
            <a:ext cx="10799999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 b="0" i="0" u="none" strike="noStrike" cap="none" baseline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9"/>
          <p:cNvSpPr txBox="1">
            <a:spLocks noGrp="1"/>
          </p:cNvSpPr>
          <p:nvPr userDrawn="1">
            <p:ph type="body" idx="2"/>
          </p:nvPr>
        </p:nvSpPr>
        <p:spPr>
          <a:xfrm>
            <a:off x="696003" y="1036800"/>
            <a:ext cx="1079999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A5A5A5"/>
              </a:buClr>
              <a:buSzPts val="2200"/>
              <a:buFont typeface="Arial"/>
              <a:buNone/>
              <a:defRPr sz="2400" b="0" i="0" u="none" strike="noStrike" cap="none" baseline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3" name="Triangle isocèle 152">
            <a:extLst>
              <a:ext uri="{FF2B5EF4-FFF2-40B4-BE49-F238E27FC236}">
                <a16:creationId xmlns:a16="http://schemas.microsoft.com/office/drawing/2014/main" id="{708D6F94-92BB-05DB-4BC4-18A3C9BB4582}"/>
              </a:ext>
            </a:extLst>
          </p:cNvPr>
          <p:cNvSpPr/>
          <p:nvPr userDrawn="1"/>
        </p:nvSpPr>
        <p:spPr>
          <a:xfrm rot="16200000">
            <a:off x="11081690" y="1710293"/>
            <a:ext cx="302512" cy="571282"/>
          </a:xfrm>
          <a:prstGeom prst="triangle">
            <a:avLst>
              <a:gd name="adj" fmla="val 100000"/>
            </a:avLst>
          </a:prstGeom>
          <a:solidFill>
            <a:srgbClr val="999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214" name="Triangle isocèle 213">
            <a:extLst>
              <a:ext uri="{FF2B5EF4-FFF2-40B4-BE49-F238E27FC236}">
                <a16:creationId xmlns:a16="http://schemas.microsoft.com/office/drawing/2014/main" id="{3C00A14C-F5BF-146D-2E8F-86BD8EFFA9D0}"/>
              </a:ext>
            </a:extLst>
          </p:cNvPr>
          <p:cNvSpPr/>
          <p:nvPr userDrawn="1"/>
        </p:nvSpPr>
        <p:spPr>
          <a:xfrm rot="16200000">
            <a:off x="11081690" y="362419"/>
            <a:ext cx="302512" cy="571282"/>
          </a:xfrm>
          <a:prstGeom prst="triangle">
            <a:avLst>
              <a:gd name="adj" fmla="val 100000"/>
            </a:avLst>
          </a:prstGeom>
          <a:solidFill>
            <a:srgbClr val="999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55" name="Google Shape;17;p9">
            <a:extLst>
              <a:ext uri="{FF2B5EF4-FFF2-40B4-BE49-F238E27FC236}">
                <a16:creationId xmlns:a16="http://schemas.microsoft.com/office/drawing/2014/main" id="{4DDA65F3-B25B-54CA-A196-7669316443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28294" y="6017380"/>
            <a:ext cx="3535970" cy="84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400" b="1" i="0" u="none" strike="noStrike" cap="none">
                <a:solidFill>
                  <a:schemeClr val="bg1"/>
                </a:solidFill>
                <a:latin typeface="Arial Nova Cond" panose="020B0506020202020204" pitchFamily="34" charset="0"/>
                <a:ea typeface="Arial Nova Cond" panose="020B0506020202020204" pitchFamily="34" charset="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0" name="Graphique 3">
            <a:extLst>
              <a:ext uri="{FF2B5EF4-FFF2-40B4-BE49-F238E27FC236}">
                <a16:creationId xmlns:a16="http://schemas.microsoft.com/office/drawing/2014/main" id="{826DE8A2-5FEE-0417-AF5B-681C69793E53}"/>
              </a:ext>
            </a:extLst>
          </p:cNvPr>
          <p:cNvGrpSpPr/>
          <p:nvPr userDrawn="1"/>
        </p:nvGrpSpPr>
        <p:grpSpPr>
          <a:xfrm>
            <a:off x="98911" y="6339467"/>
            <a:ext cx="4593734" cy="408902"/>
            <a:chOff x="702000" y="768793"/>
            <a:chExt cx="6626634" cy="597775"/>
          </a:xfrm>
        </p:grpSpPr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id="{4D42065E-DFF1-5845-D35B-3695FE315BD4}"/>
                </a:ext>
              </a:extLst>
            </p:cNvPr>
            <p:cNvSpPr/>
            <p:nvPr/>
          </p:nvSpPr>
          <p:spPr>
            <a:xfrm>
              <a:off x="4838986" y="772741"/>
              <a:ext cx="188724" cy="210822"/>
            </a:xfrm>
            <a:custGeom>
              <a:avLst/>
              <a:gdLst>
                <a:gd name="connsiteX0" fmla="*/ 0 w 188724"/>
                <a:gd name="connsiteY0" fmla="*/ 0 h 210822"/>
                <a:gd name="connsiteX1" fmla="*/ 41202 w 188724"/>
                <a:gd name="connsiteY1" fmla="*/ 0 h 210822"/>
                <a:gd name="connsiteX2" fmla="*/ 94201 w 188724"/>
                <a:gd name="connsiteY2" fmla="*/ 167666 h 210822"/>
                <a:gd name="connsiteX3" fmla="*/ 94847 w 188724"/>
                <a:gd name="connsiteY3" fmla="*/ 167666 h 210822"/>
                <a:gd name="connsiteX4" fmla="*/ 148976 w 188724"/>
                <a:gd name="connsiteY4" fmla="*/ 0 h 210822"/>
                <a:gd name="connsiteX5" fmla="*/ 188724 w 188724"/>
                <a:gd name="connsiteY5" fmla="*/ 0 h 210822"/>
                <a:gd name="connsiteX6" fmla="*/ 188724 w 188724"/>
                <a:gd name="connsiteY6" fmla="*/ 210822 h 210822"/>
                <a:gd name="connsiteX7" fmla="*/ 163154 w 188724"/>
                <a:gd name="connsiteY7" fmla="*/ 210822 h 210822"/>
                <a:gd name="connsiteX8" fmla="*/ 163154 w 188724"/>
                <a:gd name="connsiteY8" fmla="*/ 29000 h 210822"/>
                <a:gd name="connsiteX9" fmla="*/ 162993 w 188724"/>
                <a:gd name="connsiteY9" fmla="*/ 29000 h 210822"/>
                <a:gd name="connsiteX10" fmla="*/ 102885 w 188724"/>
                <a:gd name="connsiteY10" fmla="*/ 210822 h 210822"/>
                <a:gd name="connsiteX11" fmla="*/ 83617 w 188724"/>
                <a:gd name="connsiteY11" fmla="*/ 210822 h 210822"/>
                <a:gd name="connsiteX12" fmla="*/ 26054 w 188724"/>
                <a:gd name="connsiteY12" fmla="*/ 29000 h 210822"/>
                <a:gd name="connsiteX13" fmla="*/ 25408 w 188724"/>
                <a:gd name="connsiteY13" fmla="*/ 29000 h 210822"/>
                <a:gd name="connsiteX14" fmla="*/ 25408 w 188724"/>
                <a:gd name="connsiteY14" fmla="*/ 210822 h 210822"/>
                <a:gd name="connsiteX15" fmla="*/ 0 w 188724"/>
                <a:gd name="connsiteY15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724" h="210822">
                  <a:moveTo>
                    <a:pt x="0" y="0"/>
                  </a:moveTo>
                  <a:lnTo>
                    <a:pt x="41202" y="0"/>
                  </a:lnTo>
                  <a:lnTo>
                    <a:pt x="94201" y="167666"/>
                  </a:lnTo>
                  <a:lnTo>
                    <a:pt x="94847" y="167666"/>
                  </a:lnTo>
                  <a:lnTo>
                    <a:pt x="148976" y="0"/>
                  </a:lnTo>
                  <a:lnTo>
                    <a:pt x="188724" y="0"/>
                  </a:lnTo>
                  <a:lnTo>
                    <a:pt x="188724" y="210822"/>
                  </a:lnTo>
                  <a:lnTo>
                    <a:pt x="163154" y="210822"/>
                  </a:lnTo>
                  <a:lnTo>
                    <a:pt x="163154" y="29000"/>
                  </a:lnTo>
                  <a:lnTo>
                    <a:pt x="162993" y="29000"/>
                  </a:lnTo>
                  <a:lnTo>
                    <a:pt x="102885" y="210822"/>
                  </a:lnTo>
                  <a:lnTo>
                    <a:pt x="83617" y="210822"/>
                  </a:lnTo>
                  <a:lnTo>
                    <a:pt x="26054" y="29000"/>
                  </a:lnTo>
                  <a:lnTo>
                    <a:pt x="25408" y="29000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D130B484-7614-44A0-1658-555EC2E2CE7C}"/>
                </a:ext>
              </a:extLst>
            </p:cNvPr>
            <p:cNvSpPr/>
            <p:nvPr/>
          </p:nvSpPr>
          <p:spPr>
            <a:xfrm>
              <a:off x="5059096" y="772741"/>
              <a:ext cx="169173" cy="211750"/>
            </a:xfrm>
            <a:custGeom>
              <a:avLst/>
              <a:gdLst>
                <a:gd name="connsiteX0" fmla="*/ 117266 w 169173"/>
                <a:gd name="connsiteY0" fmla="*/ 132818 h 211750"/>
                <a:gd name="connsiteX1" fmla="*/ 84910 w 169173"/>
                <a:gd name="connsiteY1" fmla="*/ 27911 h 211750"/>
                <a:gd name="connsiteX2" fmla="*/ 49726 w 169173"/>
                <a:gd name="connsiteY2" fmla="*/ 132818 h 211750"/>
                <a:gd name="connsiteX3" fmla="*/ 100058 w 169173"/>
                <a:gd name="connsiteY3" fmla="*/ 0 h 211750"/>
                <a:gd name="connsiteX4" fmla="*/ 169173 w 169173"/>
                <a:gd name="connsiteY4" fmla="*/ 211750 h 211750"/>
                <a:gd name="connsiteX5" fmla="*/ 140614 w 169173"/>
                <a:gd name="connsiteY5" fmla="*/ 211750 h 211750"/>
                <a:gd name="connsiteX6" fmla="*/ 123729 w 169173"/>
                <a:gd name="connsiteY6" fmla="*/ 156614 h 211750"/>
                <a:gd name="connsiteX7" fmla="*/ 43707 w 169173"/>
                <a:gd name="connsiteY7" fmla="*/ 156614 h 211750"/>
                <a:gd name="connsiteX8" fmla="*/ 26661 w 169173"/>
                <a:gd name="connsiteY8" fmla="*/ 211750 h 211750"/>
                <a:gd name="connsiteX9" fmla="*/ 0 w 169173"/>
                <a:gd name="connsiteY9" fmla="*/ 211750 h 211750"/>
                <a:gd name="connsiteX10" fmla="*/ 71014 w 169173"/>
                <a:gd name="connsiteY10" fmla="*/ 0 h 21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173" h="211750">
                  <a:moveTo>
                    <a:pt x="117266" y="132818"/>
                  </a:moveTo>
                  <a:lnTo>
                    <a:pt x="84910" y="27911"/>
                  </a:lnTo>
                  <a:lnTo>
                    <a:pt x="49726" y="132818"/>
                  </a:lnTo>
                  <a:close/>
                  <a:moveTo>
                    <a:pt x="100058" y="0"/>
                  </a:moveTo>
                  <a:lnTo>
                    <a:pt x="169173" y="211750"/>
                  </a:lnTo>
                  <a:lnTo>
                    <a:pt x="140614" y="211750"/>
                  </a:lnTo>
                  <a:lnTo>
                    <a:pt x="123729" y="156614"/>
                  </a:lnTo>
                  <a:lnTo>
                    <a:pt x="43707" y="156614"/>
                  </a:lnTo>
                  <a:lnTo>
                    <a:pt x="26661" y="211750"/>
                  </a:lnTo>
                  <a:lnTo>
                    <a:pt x="0" y="211750"/>
                  </a:lnTo>
                  <a:lnTo>
                    <a:pt x="71014" y="0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6FF4318-9DC4-30D0-DF25-121C4D5C7626}"/>
                </a:ext>
              </a:extLst>
            </p:cNvPr>
            <p:cNvSpPr/>
            <p:nvPr/>
          </p:nvSpPr>
          <p:spPr>
            <a:xfrm>
              <a:off x="5250971" y="768793"/>
              <a:ext cx="106517" cy="215567"/>
            </a:xfrm>
            <a:custGeom>
              <a:avLst/>
              <a:gdLst>
                <a:gd name="connsiteX0" fmla="*/ 95938 w 106517"/>
                <a:gd name="connsiteY0" fmla="*/ 34521 h 215567"/>
                <a:gd name="connsiteX1" fmla="*/ 59987 w 106517"/>
                <a:gd name="connsiteY1" fmla="*/ 24760 h 215567"/>
                <a:gd name="connsiteX2" fmla="*/ 26984 w 106517"/>
                <a:gd name="connsiteY2" fmla="*/ 55010 h 215567"/>
                <a:gd name="connsiteX3" fmla="*/ 62653 w 106517"/>
                <a:gd name="connsiteY3" fmla="*/ 94416 h 215567"/>
                <a:gd name="connsiteX4" fmla="*/ 106360 w 106517"/>
                <a:gd name="connsiteY4" fmla="*/ 154916 h 215567"/>
                <a:gd name="connsiteX5" fmla="*/ 45768 w 106517"/>
                <a:gd name="connsiteY5" fmla="*/ 215416 h 215567"/>
                <a:gd name="connsiteX6" fmla="*/ 1415 w 106517"/>
                <a:gd name="connsiteY6" fmla="*/ 206260 h 215567"/>
                <a:gd name="connsiteX7" fmla="*/ 1415 w 106517"/>
                <a:gd name="connsiteY7" fmla="*/ 178833 h 215567"/>
                <a:gd name="connsiteX8" fmla="*/ 41809 w 106517"/>
                <a:gd name="connsiteY8" fmla="*/ 192385 h 215567"/>
                <a:gd name="connsiteX9" fmla="*/ 79377 w 106517"/>
                <a:gd name="connsiteY9" fmla="*/ 159151 h 215567"/>
                <a:gd name="connsiteX10" fmla="*/ 46576 w 106517"/>
                <a:gd name="connsiteY10" fmla="*/ 116155 h 215567"/>
                <a:gd name="connsiteX11" fmla="*/ 1 w 106517"/>
                <a:gd name="connsiteY11" fmla="*/ 53276 h 215567"/>
                <a:gd name="connsiteX12" fmla="*/ 58694 w 106517"/>
                <a:gd name="connsiteY12" fmla="*/ 318 h 215567"/>
                <a:gd name="connsiteX13" fmla="*/ 96908 w 106517"/>
                <a:gd name="connsiteY13" fmla="*/ 7255 h 21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17" h="215567">
                  <a:moveTo>
                    <a:pt x="95938" y="34521"/>
                  </a:moveTo>
                  <a:cubicBezTo>
                    <a:pt x="85072" y="28067"/>
                    <a:pt x="72590" y="24760"/>
                    <a:pt x="59987" y="24760"/>
                  </a:cubicBezTo>
                  <a:cubicBezTo>
                    <a:pt x="42132" y="23187"/>
                    <a:pt x="26823" y="37223"/>
                    <a:pt x="26984" y="55010"/>
                  </a:cubicBezTo>
                  <a:cubicBezTo>
                    <a:pt x="26984" y="68401"/>
                    <a:pt x="32357" y="76911"/>
                    <a:pt x="62653" y="94416"/>
                  </a:cubicBezTo>
                  <a:cubicBezTo>
                    <a:pt x="92949" y="111880"/>
                    <a:pt x="106360" y="131563"/>
                    <a:pt x="106360" y="154916"/>
                  </a:cubicBezTo>
                  <a:cubicBezTo>
                    <a:pt x="108905" y="189239"/>
                    <a:pt x="80184" y="217916"/>
                    <a:pt x="45768" y="215416"/>
                  </a:cubicBezTo>
                  <a:cubicBezTo>
                    <a:pt x="30458" y="215537"/>
                    <a:pt x="15472" y="212552"/>
                    <a:pt x="1415" y="206260"/>
                  </a:cubicBezTo>
                  <a:lnTo>
                    <a:pt x="1415" y="178833"/>
                  </a:lnTo>
                  <a:cubicBezTo>
                    <a:pt x="13573" y="186577"/>
                    <a:pt x="27469" y="191296"/>
                    <a:pt x="41809" y="192385"/>
                  </a:cubicBezTo>
                  <a:cubicBezTo>
                    <a:pt x="61562" y="194120"/>
                    <a:pt x="78730" y="178995"/>
                    <a:pt x="79377" y="159151"/>
                  </a:cubicBezTo>
                  <a:cubicBezTo>
                    <a:pt x="79377" y="142775"/>
                    <a:pt x="75135" y="133458"/>
                    <a:pt x="46576" y="116155"/>
                  </a:cubicBezTo>
                  <a:cubicBezTo>
                    <a:pt x="8524" y="93125"/>
                    <a:pt x="1" y="80218"/>
                    <a:pt x="1" y="53276"/>
                  </a:cubicBezTo>
                  <a:cubicBezTo>
                    <a:pt x="-161" y="21614"/>
                    <a:pt x="27308" y="-3110"/>
                    <a:pt x="58694" y="318"/>
                  </a:cubicBezTo>
                  <a:cubicBezTo>
                    <a:pt x="71823" y="318"/>
                    <a:pt x="84749" y="2698"/>
                    <a:pt x="96908" y="725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421A3C8-22B8-F006-A21A-D9940BB39CA1}"/>
                </a:ext>
              </a:extLst>
            </p:cNvPr>
            <p:cNvSpPr/>
            <p:nvPr/>
          </p:nvSpPr>
          <p:spPr>
            <a:xfrm>
              <a:off x="5382416" y="772741"/>
              <a:ext cx="123405" cy="210822"/>
            </a:xfrm>
            <a:custGeom>
              <a:avLst/>
              <a:gdLst>
                <a:gd name="connsiteX0" fmla="*/ 48433 w 123405"/>
                <a:gd name="connsiteY0" fmla="*/ 23030 h 210822"/>
                <a:gd name="connsiteX1" fmla="*/ 0 w 123405"/>
                <a:gd name="connsiteY1" fmla="*/ 23030 h 210822"/>
                <a:gd name="connsiteX2" fmla="*/ 0 w 123405"/>
                <a:gd name="connsiteY2" fmla="*/ 0 h 210822"/>
                <a:gd name="connsiteX3" fmla="*/ 123406 w 123405"/>
                <a:gd name="connsiteY3" fmla="*/ 0 h 210822"/>
                <a:gd name="connsiteX4" fmla="*/ 123406 w 123405"/>
                <a:gd name="connsiteY4" fmla="*/ 23030 h 210822"/>
                <a:gd name="connsiteX5" fmla="*/ 75134 w 123405"/>
                <a:gd name="connsiteY5" fmla="*/ 23030 h 210822"/>
                <a:gd name="connsiteX6" fmla="*/ 75134 w 123405"/>
                <a:gd name="connsiteY6" fmla="*/ 210822 h 210822"/>
                <a:gd name="connsiteX7" fmla="*/ 48433 w 123405"/>
                <a:gd name="connsiteY7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405" h="210822">
                  <a:moveTo>
                    <a:pt x="48433" y="23030"/>
                  </a:moveTo>
                  <a:lnTo>
                    <a:pt x="0" y="23030"/>
                  </a:lnTo>
                  <a:lnTo>
                    <a:pt x="0" y="0"/>
                  </a:lnTo>
                  <a:lnTo>
                    <a:pt x="123406" y="0"/>
                  </a:lnTo>
                  <a:lnTo>
                    <a:pt x="123406" y="23030"/>
                  </a:lnTo>
                  <a:lnTo>
                    <a:pt x="75134" y="23030"/>
                  </a:lnTo>
                  <a:lnTo>
                    <a:pt x="75134" y="210822"/>
                  </a:lnTo>
                  <a:lnTo>
                    <a:pt x="48433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B4D614A3-0C10-B4C9-0B21-B5303EC56C4C}"/>
                </a:ext>
              </a:extLst>
            </p:cNvPr>
            <p:cNvSpPr/>
            <p:nvPr/>
          </p:nvSpPr>
          <p:spPr>
            <a:xfrm>
              <a:off x="5540521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83 w 102400"/>
                <a:gd name="connsiteY1" fmla="*/ 0 h 210822"/>
                <a:gd name="connsiteX2" fmla="*/ 98483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5170 w 102400"/>
                <a:gd name="connsiteY5" fmla="*/ 89822 h 210822"/>
                <a:gd name="connsiteX6" fmla="*/ 95170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83" y="0"/>
                  </a:lnTo>
                  <a:lnTo>
                    <a:pt x="98483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5170" y="89822"/>
                  </a:lnTo>
                  <a:lnTo>
                    <a:pt x="95170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86E3D00F-7E5B-E6C9-9660-4C8AFF70DCA3}"/>
                </a:ext>
              </a:extLst>
            </p:cNvPr>
            <p:cNvSpPr/>
            <p:nvPr/>
          </p:nvSpPr>
          <p:spPr>
            <a:xfrm>
              <a:off x="5687760" y="772559"/>
              <a:ext cx="124819" cy="211005"/>
            </a:xfrm>
            <a:custGeom>
              <a:avLst/>
              <a:gdLst>
                <a:gd name="connsiteX0" fmla="*/ 26984 w 124819"/>
                <a:gd name="connsiteY0" fmla="*/ 93635 h 211005"/>
                <a:gd name="connsiteX1" fmla="*/ 47343 w 124819"/>
                <a:gd name="connsiteY1" fmla="*/ 93635 h 211005"/>
                <a:gd name="connsiteX2" fmla="*/ 86768 w 124819"/>
                <a:gd name="connsiteY2" fmla="*/ 56770 h 211005"/>
                <a:gd name="connsiteX3" fmla="*/ 47948 w 124819"/>
                <a:gd name="connsiteY3" fmla="*/ 21922 h 211005"/>
                <a:gd name="connsiteX4" fmla="*/ 26984 w 124819"/>
                <a:gd name="connsiteY4" fmla="*/ 21922 h 211005"/>
                <a:gd name="connsiteX5" fmla="*/ 0 w 124819"/>
                <a:gd name="connsiteY5" fmla="*/ 183 h 211005"/>
                <a:gd name="connsiteX6" fmla="*/ 54290 w 124819"/>
                <a:gd name="connsiteY6" fmla="*/ 183 h 211005"/>
                <a:gd name="connsiteX7" fmla="*/ 98765 w 124819"/>
                <a:gd name="connsiteY7" fmla="*/ 14703 h 211005"/>
                <a:gd name="connsiteX8" fmla="*/ 114559 w 124819"/>
                <a:gd name="connsiteY8" fmla="*/ 54875 h 211005"/>
                <a:gd name="connsiteX9" fmla="*/ 71620 w 124819"/>
                <a:gd name="connsiteY9" fmla="*/ 105130 h 211005"/>
                <a:gd name="connsiteX10" fmla="*/ 94524 w 124819"/>
                <a:gd name="connsiteY10" fmla="*/ 125781 h 211005"/>
                <a:gd name="connsiteX11" fmla="*/ 124820 w 124819"/>
                <a:gd name="connsiteY11" fmla="*/ 210360 h 211005"/>
                <a:gd name="connsiteX12" fmla="*/ 94524 w 124819"/>
                <a:gd name="connsiteY12" fmla="*/ 210360 h 211005"/>
                <a:gd name="connsiteX13" fmla="*/ 70367 w 124819"/>
                <a:gd name="connsiteY13" fmla="*/ 139010 h 211005"/>
                <a:gd name="connsiteX14" fmla="*/ 36759 w 124819"/>
                <a:gd name="connsiteY14" fmla="*/ 114891 h 211005"/>
                <a:gd name="connsiteX15" fmla="*/ 26984 w 124819"/>
                <a:gd name="connsiteY15" fmla="*/ 114891 h 211005"/>
                <a:gd name="connsiteX16" fmla="*/ 26984 w 124819"/>
                <a:gd name="connsiteY16" fmla="*/ 211005 h 211005"/>
                <a:gd name="connsiteX17" fmla="*/ 0 w 124819"/>
                <a:gd name="connsiteY17" fmla="*/ 211005 h 2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819" h="211005">
                  <a:moveTo>
                    <a:pt x="26984" y="93635"/>
                  </a:moveTo>
                  <a:lnTo>
                    <a:pt x="47343" y="93635"/>
                  </a:lnTo>
                  <a:cubicBezTo>
                    <a:pt x="69115" y="96136"/>
                    <a:pt x="87737" y="78510"/>
                    <a:pt x="86768" y="56770"/>
                  </a:cubicBezTo>
                  <a:cubicBezTo>
                    <a:pt x="86768" y="33135"/>
                    <a:pt x="71297" y="21922"/>
                    <a:pt x="47948" y="21922"/>
                  </a:cubicBezTo>
                  <a:lnTo>
                    <a:pt x="26984" y="21922"/>
                  </a:lnTo>
                  <a:close/>
                  <a:moveTo>
                    <a:pt x="0" y="183"/>
                  </a:moveTo>
                  <a:lnTo>
                    <a:pt x="54290" y="183"/>
                  </a:lnTo>
                  <a:cubicBezTo>
                    <a:pt x="70529" y="-1068"/>
                    <a:pt x="86445" y="4135"/>
                    <a:pt x="98765" y="14703"/>
                  </a:cubicBezTo>
                  <a:cubicBezTo>
                    <a:pt x="109510" y="25391"/>
                    <a:pt x="115165" y="39911"/>
                    <a:pt x="114559" y="54875"/>
                  </a:cubicBezTo>
                  <a:cubicBezTo>
                    <a:pt x="115973" y="80567"/>
                    <a:pt x="97028" y="102589"/>
                    <a:pt x="71620" y="105130"/>
                  </a:cubicBezTo>
                  <a:cubicBezTo>
                    <a:pt x="82849" y="106542"/>
                    <a:pt x="91979" y="114729"/>
                    <a:pt x="94524" y="125781"/>
                  </a:cubicBezTo>
                  <a:lnTo>
                    <a:pt x="124820" y="210360"/>
                  </a:lnTo>
                  <a:lnTo>
                    <a:pt x="94524" y="210360"/>
                  </a:lnTo>
                  <a:lnTo>
                    <a:pt x="70367" y="139010"/>
                  </a:lnTo>
                  <a:cubicBezTo>
                    <a:pt x="67217" y="123401"/>
                    <a:pt x="52553" y="112834"/>
                    <a:pt x="36759" y="114891"/>
                  </a:cubicBezTo>
                  <a:lnTo>
                    <a:pt x="26984" y="114891"/>
                  </a:lnTo>
                  <a:lnTo>
                    <a:pt x="26984" y="211005"/>
                  </a:lnTo>
                  <a:lnTo>
                    <a:pt x="0" y="21100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03980787-4830-D853-D5AF-A02489116D4D}"/>
                </a:ext>
              </a:extLst>
            </p:cNvPr>
            <p:cNvSpPr/>
            <p:nvPr/>
          </p:nvSpPr>
          <p:spPr>
            <a:xfrm>
              <a:off x="5919868" y="770564"/>
              <a:ext cx="156045" cy="215218"/>
            </a:xfrm>
            <a:custGeom>
              <a:avLst/>
              <a:gdLst>
                <a:gd name="connsiteX0" fmla="*/ 76670 w 156045"/>
                <a:gd name="connsiteY0" fmla="*/ 193318 h 215218"/>
                <a:gd name="connsiteX1" fmla="*/ 128132 w 156045"/>
                <a:gd name="connsiteY1" fmla="*/ 105391 h 215218"/>
                <a:gd name="connsiteX2" fmla="*/ 79053 w 156045"/>
                <a:gd name="connsiteY2" fmla="*/ 21901 h 215218"/>
                <a:gd name="connsiteX3" fmla="*/ 27590 w 156045"/>
                <a:gd name="connsiteY3" fmla="*/ 109626 h 215218"/>
                <a:gd name="connsiteX4" fmla="*/ 76670 w 156045"/>
                <a:gd name="connsiteY4" fmla="*/ 193318 h 215218"/>
                <a:gd name="connsiteX5" fmla="*/ 79053 w 156045"/>
                <a:gd name="connsiteY5" fmla="*/ 0 h 215218"/>
                <a:gd name="connsiteX6" fmla="*/ 156045 w 156045"/>
                <a:gd name="connsiteY6" fmla="*/ 105391 h 215218"/>
                <a:gd name="connsiteX7" fmla="*/ 76670 w 156045"/>
                <a:gd name="connsiteY7" fmla="*/ 215219 h 215218"/>
                <a:gd name="connsiteX8" fmla="*/ 0 w 156045"/>
                <a:gd name="connsiteY8" fmla="*/ 109626 h 215218"/>
                <a:gd name="connsiteX9" fmla="*/ 79053 w 156045"/>
                <a:gd name="connsiteY9" fmla="*/ 0 h 21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45" h="215218">
                  <a:moveTo>
                    <a:pt x="76670" y="193318"/>
                  </a:moveTo>
                  <a:cubicBezTo>
                    <a:pt x="104622" y="193318"/>
                    <a:pt x="128132" y="170287"/>
                    <a:pt x="128132" y="105391"/>
                  </a:cubicBezTo>
                  <a:cubicBezTo>
                    <a:pt x="128132" y="62678"/>
                    <a:pt x="114883" y="21901"/>
                    <a:pt x="79053" y="21901"/>
                  </a:cubicBezTo>
                  <a:cubicBezTo>
                    <a:pt x="51261" y="21901"/>
                    <a:pt x="27590" y="44891"/>
                    <a:pt x="27590" y="109626"/>
                  </a:cubicBezTo>
                  <a:cubicBezTo>
                    <a:pt x="27590" y="152178"/>
                    <a:pt x="40880" y="193318"/>
                    <a:pt x="76670" y="193318"/>
                  </a:cubicBezTo>
                  <a:moveTo>
                    <a:pt x="79053" y="0"/>
                  </a:moveTo>
                  <a:cubicBezTo>
                    <a:pt x="126072" y="0"/>
                    <a:pt x="156045" y="40333"/>
                    <a:pt x="156045" y="105391"/>
                  </a:cubicBezTo>
                  <a:cubicBezTo>
                    <a:pt x="156045" y="178193"/>
                    <a:pt x="125749" y="215219"/>
                    <a:pt x="76670" y="215219"/>
                  </a:cubicBezTo>
                  <a:cubicBezTo>
                    <a:pt x="27590" y="215219"/>
                    <a:pt x="0" y="174885"/>
                    <a:pt x="0" y="109626"/>
                  </a:cubicBezTo>
                  <a:cubicBezTo>
                    <a:pt x="0" y="37026"/>
                    <a:pt x="30296" y="0"/>
                    <a:pt x="79053" y="0"/>
                  </a:cubicBezTo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4DB2B4E1-4A67-73F3-6B68-492E950D1E6B}"/>
                </a:ext>
              </a:extLst>
            </p:cNvPr>
            <p:cNvSpPr/>
            <p:nvPr/>
          </p:nvSpPr>
          <p:spPr>
            <a:xfrm>
              <a:off x="6119458" y="772741"/>
              <a:ext cx="94362" cy="210822"/>
            </a:xfrm>
            <a:custGeom>
              <a:avLst/>
              <a:gdLst>
                <a:gd name="connsiteX0" fmla="*/ 0 w 94362"/>
                <a:gd name="connsiteY0" fmla="*/ 0 h 210822"/>
                <a:gd name="connsiteX1" fmla="*/ 94362 w 94362"/>
                <a:gd name="connsiteY1" fmla="*/ 0 h 210822"/>
                <a:gd name="connsiteX2" fmla="*/ 94362 w 94362"/>
                <a:gd name="connsiteY2" fmla="*/ 23030 h 210822"/>
                <a:gd name="connsiteX3" fmla="*/ 26660 w 94362"/>
                <a:gd name="connsiteY3" fmla="*/ 23030 h 210822"/>
                <a:gd name="connsiteX4" fmla="*/ 26660 w 94362"/>
                <a:gd name="connsiteY4" fmla="*/ 89822 h 210822"/>
                <a:gd name="connsiteX5" fmla="*/ 90888 w 94362"/>
                <a:gd name="connsiteY5" fmla="*/ 89822 h 210822"/>
                <a:gd name="connsiteX6" fmla="*/ 90888 w 94362"/>
                <a:gd name="connsiteY6" fmla="*/ 112812 h 210822"/>
                <a:gd name="connsiteX7" fmla="*/ 26660 w 94362"/>
                <a:gd name="connsiteY7" fmla="*/ 112812 h 210822"/>
                <a:gd name="connsiteX8" fmla="*/ 26660 w 94362"/>
                <a:gd name="connsiteY8" fmla="*/ 210822 h 210822"/>
                <a:gd name="connsiteX9" fmla="*/ 0 w 94362"/>
                <a:gd name="connsiteY9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362" h="210822">
                  <a:moveTo>
                    <a:pt x="0" y="0"/>
                  </a:moveTo>
                  <a:lnTo>
                    <a:pt x="94362" y="0"/>
                  </a:lnTo>
                  <a:lnTo>
                    <a:pt x="94362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0888" y="89822"/>
                  </a:lnTo>
                  <a:lnTo>
                    <a:pt x="90888" y="112812"/>
                  </a:lnTo>
                  <a:lnTo>
                    <a:pt x="26660" y="112812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E2853045-3B7E-3DF7-D681-CD8FF9175272}"/>
                </a:ext>
              </a:extLst>
            </p:cNvPr>
            <p:cNvSpPr/>
            <p:nvPr/>
          </p:nvSpPr>
          <p:spPr>
            <a:xfrm>
              <a:off x="6323976" y="770397"/>
              <a:ext cx="106551" cy="213983"/>
            </a:xfrm>
            <a:custGeom>
              <a:avLst/>
              <a:gdLst>
                <a:gd name="connsiteX0" fmla="*/ 96099 w 106551"/>
                <a:gd name="connsiteY0" fmla="*/ 32917 h 213983"/>
                <a:gd name="connsiteX1" fmla="*/ 60431 w 106551"/>
                <a:gd name="connsiteY1" fmla="*/ 23156 h 213983"/>
                <a:gd name="connsiteX2" fmla="*/ 27307 w 106551"/>
                <a:gd name="connsiteY2" fmla="*/ 53406 h 213983"/>
                <a:gd name="connsiteX3" fmla="*/ 63097 w 106551"/>
                <a:gd name="connsiteY3" fmla="*/ 92812 h 213983"/>
                <a:gd name="connsiteX4" fmla="*/ 106360 w 106551"/>
                <a:gd name="connsiteY4" fmla="*/ 153312 h 213983"/>
                <a:gd name="connsiteX5" fmla="*/ 45768 w 106551"/>
                <a:gd name="connsiteY5" fmla="*/ 213812 h 213983"/>
                <a:gd name="connsiteX6" fmla="*/ 1575 w 106551"/>
                <a:gd name="connsiteY6" fmla="*/ 204656 h 213983"/>
                <a:gd name="connsiteX7" fmla="*/ 1575 w 106551"/>
                <a:gd name="connsiteY7" fmla="*/ 177230 h 213983"/>
                <a:gd name="connsiteX8" fmla="*/ 41486 w 106551"/>
                <a:gd name="connsiteY8" fmla="*/ 190782 h 213983"/>
                <a:gd name="connsiteX9" fmla="*/ 79376 w 106551"/>
                <a:gd name="connsiteY9" fmla="*/ 157547 h 213983"/>
                <a:gd name="connsiteX10" fmla="*/ 46697 w 106551"/>
                <a:gd name="connsiteY10" fmla="*/ 114552 h 213983"/>
                <a:gd name="connsiteX11" fmla="*/ 0 w 106551"/>
                <a:gd name="connsiteY11" fmla="*/ 51672 h 213983"/>
                <a:gd name="connsiteX12" fmla="*/ 57280 w 106551"/>
                <a:gd name="connsiteY12" fmla="*/ 166 h 213983"/>
                <a:gd name="connsiteX13" fmla="*/ 95130 w 106551"/>
                <a:gd name="connsiteY13" fmla="*/ 7225 h 2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51" h="213983">
                  <a:moveTo>
                    <a:pt x="96099" y="32917"/>
                  </a:moveTo>
                  <a:cubicBezTo>
                    <a:pt x="85354" y="26464"/>
                    <a:pt x="72872" y="23156"/>
                    <a:pt x="60431" y="23156"/>
                  </a:cubicBezTo>
                  <a:cubicBezTo>
                    <a:pt x="42576" y="21583"/>
                    <a:pt x="27307" y="35619"/>
                    <a:pt x="27307" y="53406"/>
                  </a:cubicBezTo>
                  <a:cubicBezTo>
                    <a:pt x="27307" y="66797"/>
                    <a:pt x="32801" y="75307"/>
                    <a:pt x="63097" y="92812"/>
                  </a:cubicBezTo>
                  <a:cubicBezTo>
                    <a:pt x="93393" y="110276"/>
                    <a:pt x="106360" y="129959"/>
                    <a:pt x="106360" y="153312"/>
                  </a:cubicBezTo>
                  <a:cubicBezTo>
                    <a:pt x="109187" y="187797"/>
                    <a:pt x="80305" y="216474"/>
                    <a:pt x="45768" y="213812"/>
                  </a:cubicBezTo>
                  <a:cubicBezTo>
                    <a:pt x="30620" y="213933"/>
                    <a:pt x="15472" y="210948"/>
                    <a:pt x="1575" y="204656"/>
                  </a:cubicBezTo>
                  <a:lnTo>
                    <a:pt x="1575" y="177230"/>
                  </a:lnTo>
                  <a:cubicBezTo>
                    <a:pt x="13573" y="184974"/>
                    <a:pt x="27307" y="189531"/>
                    <a:pt x="41486" y="190782"/>
                  </a:cubicBezTo>
                  <a:cubicBezTo>
                    <a:pt x="61522" y="192677"/>
                    <a:pt x="78891" y="177391"/>
                    <a:pt x="79376" y="157547"/>
                  </a:cubicBezTo>
                  <a:cubicBezTo>
                    <a:pt x="79376" y="141172"/>
                    <a:pt x="75256" y="131855"/>
                    <a:pt x="46697" y="114552"/>
                  </a:cubicBezTo>
                  <a:cubicBezTo>
                    <a:pt x="8523" y="91521"/>
                    <a:pt x="0" y="78615"/>
                    <a:pt x="0" y="51672"/>
                  </a:cubicBezTo>
                  <a:cubicBezTo>
                    <a:pt x="768" y="21261"/>
                    <a:pt x="26984" y="-2213"/>
                    <a:pt x="57280" y="166"/>
                  </a:cubicBezTo>
                  <a:cubicBezTo>
                    <a:pt x="70206" y="166"/>
                    <a:pt x="83132" y="2506"/>
                    <a:pt x="95130" y="722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0CCB4EFF-9E12-890D-C495-A0DF9DFA9A2A}"/>
                </a:ext>
              </a:extLst>
            </p:cNvPr>
            <p:cNvSpPr/>
            <p:nvPr/>
          </p:nvSpPr>
          <p:spPr>
            <a:xfrm>
              <a:off x="6464551" y="770537"/>
              <a:ext cx="133665" cy="215244"/>
            </a:xfrm>
            <a:custGeom>
              <a:avLst/>
              <a:gdLst>
                <a:gd name="connsiteX0" fmla="*/ 133666 w 133665"/>
                <a:gd name="connsiteY0" fmla="*/ 208751 h 215244"/>
                <a:gd name="connsiteX1" fmla="*/ 95169 w 133665"/>
                <a:gd name="connsiteY1" fmla="*/ 215245 h 215244"/>
                <a:gd name="connsiteX2" fmla="*/ 0 w 133665"/>
                <a:gd name="connsiteY2" fmla="*/ 107152 h 215244"/>
                <a:gd name="connsiteX3" fmla="*/ 93756 w 133665"/>
                <a:gd name="connsiteY3" fmla="*/ 26 h 215244"/>
                <a:gd name="connsiteX4" fmla="*/ 133666 w 133665"/>
                <a:gd name="connsiteY4" fmla="*/ 7569 h 215244"/>
                <a:gd name="connsiteX5" fmla="*/ 133666 w 133665"/>
                <a:gd name="connsiteY5" fmla="*/ 33745 h 215244"/>
                <a:gd name="connsiteX6" fmla="*/ 94038 w 133665"/>
                <a:gd name="connsiteY6" fmla="*/ 23016 h 215244"/>
                <a:gd name="connsiteX7" fmla="*/ 27953 w 133665"/>
                <a:gd name="connsiteY7" fmla="*/ 101787 h 215244"/>
                <a:gd name="connsiteX8" fmla="*/ 95775 w 133665"/>
                <a:gd name="connsiteY8" fmla="*/ 192537 h 215244"/>
                <a:gd name="connsiteX9" fmla="*/ 133666 w 133665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5" h="215244">
                  <a:moveTo>
                    <a:pt x="133666" y="208751"/>
                  </a:moveTo>
                  <a:cubicBezTo>
                    <a:pt x="121184" y="212865"/>
                    <a:pt x="108258" y="214922"/>
                    <a:pt x="95169" y="215245"/>
                  </a:cubicBezTo>
                  <a:cubicBezTo>
                    <a:pt x="28236" y="215245"/>
                    <a:pt x="0" y="164344"/>
                    <a:pt x="0" y="107152"/>
                  </a:cubicBezTo>
                  <a:cubicBezTo>
                    <a:pt x="0" y="41610"/>
                    <a:pt x="38496" y="26"/>
                    <a:pt x="93756" y="26"/>
                  </a:cubicBezTo>
                  <a:cubicBezTo>
                    <a:pt x="107450" y="-296"/>
                    <a:pt x="121022" y="2366"/>
                    <a:pt x="133666" y="7569"/>
                  </a:cubicBezTo>
                  <a:lnTo>
                    <a:pt x="133666" y="33745"/>
                  </a:lnTo>
                  <a:cubicBezTo>
                    <a:pt x="121669" y="26324"/>
                    <a:pt x="107935" y="22694"/>
                    <a:pt x="94038" y="23016"/>
                  </a:cubicBezTo>
                  <a:cubicBezTo>
                    <a:pt x="53200" y="25073"/>
                    <a:pt x="22742" y="61293"/>
                    <a:pt x="27953" y="101787"/>
                  </a:cubicBezTo>
                  <a:cubicBezTo>
                    <a:pt x="27953" y="156157"/>
                    <a:pt x="49725" y="192537"/>
                    <a:pt x="95775" y="192537"/>
                  </a:cubicBezTo>
                  <a:cubicBezTo>
                    <a:pt x="109025" y="192537"/>
                    <a:pt x="122153" y="189069"/>
                    <a:pt x="133666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5C2F16B9-CA9B-38B6-05C7-52038902FA56}"/>
                </a:ext>
              </a:extLst>
            </p:cNvPr>
            <p:cNvSpPr/>
            <p:nvPr/>
          </p:nvSpPr>
          <p:spPr>
            <a:xfrm>
              <a:off x="6642085" y="772741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E87695D0-E087-DC2F-76B6-E31C72A18D8E}"/>
                </a:ext>
              </a:extLst>
            </p:cNvPr>
            <p:cNvSpPr/>
            <p:nvPr/>
          </p:nvSpPr>
          <p:spPr>
            <a:xfrm>
              <a:off x="6721299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42 w 102400"/>
                <a:gd name="connsiteY1" fmla="*/ 0 h 210822"/>
                <a:gd name="connsiteX2" fmla="*/ 98442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4969 w 102400"/>
                <a:gd name="connsiteY5" fmla="*/ 89822 h 210822"/>
                <a:gd name="connsiteX6" fmla="*/ 94969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42" y="0"/>
                  </a:lnTo>
                  <a:lnTo>
                    <a:pt x="98442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4969" y="89822"/>
                  </a:lnTo>
                  <a:lnTo>
                    <a:pt x="94969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ABED439B-2C03-7F28-7858-540D2A3550E1}"/>
                </a:ext>
              </a:extLst>
            </p:cNvPr>
            <p:cNvSpPr/>
            <p:nvPr/>
          </p:nvSpPr>
          <p:spPr>
            <a:xfrm>
              <a:off x="6866922" y="772741"/>
              <a:ext cx="138715" cy="210822"/>
            </a:xfrm>
            <a:custGeom>
              <a:avLst/>
              <a:gdLst>
                <a:gd name="connsiteX0" fmla="*/ 0 w 138715"/>
                <a:gd name="connsiteY0" fmla="*/ 0 h 210822"/>
                <a:gd name="connsiteX1" fmla="*/ 33003 w 138715"/>
                <a:gd name="connsiteY1" fmla="*/ 0 h 210822"/>
                <a:gd name="connsiteX2" fmla="*/ 112661 w 138715"/>
                <a:gd name="connsiteY2" fmla="*/ 173958 h 210822"/>
                <a:gd name="connsiteX3" fmla="*/ 113307 w 138715"/>
                <a:gd name="connsiteY3" fmla="*/ 173958 h 210822"/>
                <a:gd name="connsiteX4" fmla="*/ 113307 w 138715"/>
                <a:gd name="connsiteY4" fmla="*/ 0 h 210822"/>
                <a:gd name="connsiteX5" fmla="*/ 138715 w 138715"/>
                <a:gd name="connsiteY5" fmla="*/ 0 h 210822"/>
                <a:gd name="connsiteX6" fmla="*/ 138715 w 138715"/>
                <a:gd name="connsiteY6" fmla="*/ 210822 h 210822"/>
                <a:gd name="connsiteX7" fmla="*/ 105713 w 138715"/>
                <a:gd name="connsiteY7" fmla="*/ 210822 h 210822"/>
                <a:gd name="connsiteX8" fmla="*/ 26054 w 138715"/>
                <a:gd name="connsiteY8" fmla="*/ 38155 h 210822"/>
                <a:gd name="connsiteX9" fmla="*/ 25408 w 138715"/>
                <a:gd name="connsiteY9" fmla="*/ 38155 h 210822"/>
                <a:gd name="connsiteX10" fmla="*/ 25408 w 138715"/>
                <a:gd name="connsiteY10" fmla="*/ 210822 h 210822"/>
                <a:gd name="connsiteX11" fmla="*/ 0 w 138715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15" h="210822">
                  <a:moveTo>
                    <a:pt x="0" y="0"/>
                  </a:moveTo>
                  <a:lnTo>
                    <a:pt x="33003" y="0"/>
                  </a:lnTo>
                  <a:lnTo>
                    <a:pt x="112661" y="173958"/>
                  </a:lnTo>
                  <a:lnTo>
                    <a:pt x="113307" y="173958"/>
                  </a:lnTo>
                  <a:lnTo>
                    <a:pt x="113307" y="0"/>
                  </a:lnTo>
                  <a:lnTo>
                    <a:pt x="138715" y="0"/>
                  </a:lnTo>
                  <a:lnTo>
                    <a:pt x="138715" y="210822"/>
                  </a:lnTo>
                  <a:lnTo>
                    <a:pt x="105713" y="210822"/>
                  </a:lnTo>
                  <a:lnTo>
                    <a:pt x="26054" y="38155"/>
                  </a:lnTo>
                  <a:lnTo>
                    <a:pt x="25408" y="38155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0F955D21-4FD6-34DE-37EB-7BCC8DF1155A}"/>
                </a:ext>
              </a:extLst>
            </p:cNvPr>
            <p:cNvSpPr/>
            <p:nvPr/>
          </p:nvSpPr>
          <p:spPr>
            <a:xfrm>
              <a:off x="7049345" y="770537"/>
              <a:ext cx="133343" cy="215244"/>
            </a:xfrm>
            <a:custGeom>
              <a:avLst/>
              <a:gdLst>
                <a:gd name="connsiteX0" fmla="*/ 133343 w 133343"/>
                <a:gd name="connsiteY0" fmla="*/ 208751 h 215244"/>
                <a:gd name="connsiteX1" fmla="*/ 94806 w 133343"/>
                <a:gd name="connsiteY1" fmla="*/ 215245 h 215244"/>
                <a:gd name="connsiteX2" fmla="*/ 0 w 133343"/>
                <a:gd name="connsiteY2" fmla="*/ 107152 h 215244"/>
                <a:gd name="connsiteX3" fmla="*/ 93231 w 133343"/>
                <a:gd name="connsiteY3" fmla="*/ 26 h 215244"/>
                <a:gd name="connsiteX4" fmla="*/ 133343 w 133343"/>
                <a:gd name="connsiteY4" fmla="*/ 7569 h 215244"/>
                <a:gd name="connsiteX5" fmla="*/ 133343 w 133343"/>
                <a:gd name="connsiteY5" fmla="*/ 33745 h 215244"/>
                <a:gd name="connsiteX6" fmla="*/ 93555 w 133343"/>
                <a:gd name="connsiteY6" fmla="*/ 23016 h 215244"/>
                <a:gd name="connsiteX7" fmla="*/ 27590 w 133343"/>
                <a:gd name="connsiteY7" fmla="*/ 101787 h 215244"/>
                <a:gd name="connsiteX8" fmla="*/ 95453 w 133343"/>
                <a:gd name="connsiteY8" fmla="*/ 192537 h 215244"/>
                <a:gd name="connsiteX9" fmla="*/ 133343 w 133343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43" h="215244">
                  <a:moveTo>
                    <a:pt x="133343" y="208751"/>
                  </a:moveTo>
                  <a:cubicBezTo>
                    <a:pt x="120861" y="212865"/>
                    <a:pt x="107935" y="214922"/>
                    <a:pt x="94806" y="215245"/>
                  </a:cubicBezTo>
                  <a:cubicBezTo>
                    <a:pt x="28075" y="215245"/>
                    <a:pt x="0" y="164344"/>
                    <a:pt x="0" y="107152"/>
                  </a:cubicBezTo>
                  <a:cubicBezTo>
                    <a:pt x="0" y="41610"/>
                    <a:pt x="38173" y="26"/>
                    <a:pt x="93231" y="26"/>
                  </a:cubicBezTo>
                  <a:cubicBezTo>
                    <a:pt x="106966" y="-296"/>
                    <a:pt x="120700" y="2366"/>
                    <a:pt x="133343" y="7569"/>
                  </a:cubicBezTo>
                  <a:lnTo>
                    <a:pt x="133343" y="33745"/>
                  </a:lnTo>
                  <a:cubicBezTo>
                    <a:pt x="121346" y="26324"/>
                    <a:pt x="107612" y="22694"/>
                    <a:pt x="93555" y="23016"/>
                  </a:cubicBezTo>
                  <a:cubicBezTo>
                    <a:pt x="52836" y="25073"/>
                    <a:pt x="22419" y="61293"/>
                    <a:pt x="27590" y="101787"/>
                  </a:cubicBezTo>
                  <a:cubicBezTo>
                    <a:pt x="27590" y="156157"/>
                    <a:pt x="49686" y="192537"/>
                    <a:pt x="95453" y="192537"/>
                  </a:cubicBezTo>
                  <a:cubicBezTo>
                    <a:pt x="108703" y="192537"/>
                    <a:pt x="121790" y="189069"/>
                    <a:pt x="133343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CB96579E-E692-2FBD-4517-53428A4AC395}"/>
                </a:ext>
              </a:extLst>
            </p:cNvPr>
            <p:cNvSpPr/>
            <p:nvPr/>
          </p:nvSpPr>
          <p:spPr>
            <a:xfrm>
              <a:off x="7226557" y="772741"/>
              <a:ext cx="102077" cy="210822"/>
            </a:xfrm>
            <a:custGeom>
              <a:avLst/>
              <a:gdLst>
                <a:gd name="connsiteX0" fmla="*/ 0 w 102077"/>
                <a:gd name="connsiteY0" fmla="*/ 0 h 210822"/>
                <a:gd name="connsiteX1" fmla="*/ 98119 w 102077"/>
                <a:gd name="connsiteY1" fmla="*/ 0 h 210822"/>
                <a:gd name="connsiteX2" fmla="*/ 98119 w 102077"/>
                <a:gd name="connsiteY2" fmla="*/ 23030 h 210822"/>
                <a:gd name="connsiteX3" fmla="*/ 26660 w 102077"/>
                <a:gd name="connsiteY3" fmla="*/ 23030 h 210822"/>
                <a:gd name="connsiteX4" fmla="*/ 26660 w 102077"/>
                <a:gd name="connsiteY4" fmla="*/ 89822 h 210822"/>
                <a:gd name="connsiteX5" fmla="*/ 95129 w 102077"/>
                <a:gd name="connsiteY5" fmla="*/ 89822 h 210822"/>
                <a:gd name="connsiteX6" fmla="*/ 95129 w 102077"/>
                <a:gd name="connsiteY6" fmla="*/ 112812 h 210822"/>
                <a:gd name="connsiteX7" fmla="*/ 26660 w 102077"/>
                <a:gd name="connsiteY7" fmla="*/ 112812 h 210822"/>
                <a:gd name="connsiteX8" fmla="*/ 26660 w 102077"/>
                <a:gd name="connsiteY8" fmla="*/ 187832 h 210822"/>
                <a:gd name="connsiteX9" fmla="*/ 102077 w 102077"/>
                <a:gd name="connsiteY9" fmla="*/ 187832 h 210822"/>
                <a:gd name="connsiteX10" fmla="*/ 102077 w 102077"/>
                <a:gd name="connsiteY10" fmla="*/ 210822 h 210822"/>
                <a:gd name="connsiteX11" fmla="*/ 0 w 102077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822">
                  <a:moveTo>
                    <a:pt x="0" y="0"/>
                  </a:moveTo>
                  <a:lnTo>
                    <a:pt x="98119" y="0"/>
                  </a:lnTo>
                  <a:lnTo>
                    <a:pt x="98119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5129" y="89822"/>
                  </a:lnTo>
                  <a:lnTo>
                    <a:pt x="95129" y="112812"/>
                  </a:lnTo>
                  <a:lnTo>
                    <a:pt x="26660" y="112812"/>
                  </a:lnTo>
                  <a:lnTo>
                    <a:pt x="26660" y="187832"/>
                  </a:lnTo>
                  <a:lnTo>
                    <a:pt x="102077" y="187832"/>
                  </a:lnTo>
                  <a:lnTo>
                    <a:pt x="102077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482E7EA3-AA73-B63C-27BC-B7E4D3A14E06}"/>
                </a:ext>
              </a:extLst>
            </p:cNvPr>
            <p:cNvSpPr/>
            <p:nvPr/>
          </p:nvSpPr>
          <p:spPr>
            <a:xfrm>
              <a:off x="4838986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0 w 26660"/>
                <a:gd name="connsiteY1" fmla="*/ 0 h 210822"/>
                <a:gd name="connsiteX2" fmla="*/ 26660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0" y="0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8F8DCDB8-65D9-6970-4D65-0A36A4A97079}"/>
                </a:ext>
              </a:extLst>
            </p:cNvPr>
            <p:cNvSpPr/>
            <p:nvPr/>
          </p:nvSpPr>
          <p:spPr>
            <a:xfrm>
              <a:off x="4918361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338 w 138392"/>
                <a:gd name="connsiteY2" fmla="*/ 173917 h 210781"/>
                <a:gd name="connsiteX3" fmla="*/ 112984 w 138392"/>
                <a:gd name="connsiteY3" fmla="*/ 173917 h 210781"/>
                <a:gd name="connsiteX4" fmla="*/ 112984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390 w 138392"/>
                <a:gd name="connsiteY7" fmla="*/ 210782 h 210781"/>
                <a:gd name="connsiteX8" fmla="*/ 26014 w 138392"/>
                <a:gd name="connsiteY8" fmla="*/ 37792 h 210781"/>
                <a:gd name="connsiteX9" fmla="*/ 25409 w 138392"/>
                <a:gd name="connsiteY9" fmla="*/ 37792 h 210781"/>
                <a:gd name="connsiteX10" fmla="*/ 25409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338" y="173917"/>
                  </a:lnTo>
                  <a:lnTo>
                    <a:pt x="112984" y="173917"/>
                  </a:lnTo>
                  <a:lnTo>
                    <a:pt x="112984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409" y="37792"/>
                  </a:lnTo>
                  <a:lnTo>
                    <a:pt x="2540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0E953E74-4A97-4900-55C1-E6886F5BF44B}"/>
                </a:ext>
              </a:extLst>
            </p:cNvPr>
            <p:cNvSpPr/>
            <p:nvPr/>
          </p:nvSpPr>
          <p:spPr>
            <a:xfrm>
              <a:off x="5188198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1 w 102077"/>
                <a:gd name="connsiteY3" fmla="*/ 22667 h 210781"/>
                <a:gd name="connsiteX4" fmla="*/ 26661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1 w 102077"/>
                <a:gd name="connsiteY7" fmla="*/ 112812 h 210781"/>
                <a:gd name="connsiteX8" fmla="*/ 26661 w 102077"/>
                <a:gd name="connsiteY8" fmla="*/ 187953 h 210781"/>
                <a:gd name="connsiteX9" fmla="*/ 102078 w 102077"/>
                <a:gd name="connsiteY9" fmla="*/ 187953 h 210781"/>
                <a:gd name="connsiteX10" fmla="*/ 102078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1" y="22667"/>
                  </a:lnTo>
                  <a:lnTo>
                    <a:pt x="26661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1" y="112812"/>
                  </a:lnTo>
                  <a:lnTo>
                    <a:pt x="26661" y="187953"/>
                  </a:lnTo>
                  <a:lnTo>
                    <a:pt x="102078" y="187953"/>
                  </a:lnTo>
                  <a:lnTo>
                    <a:pt x="10207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A7725737-0A33-66F6-E79F-24FBB7BD61CD}"/>
                </a:ext>
              </a:extLst>
            </p:cNvPr>
            <p:cNvSpPr/>
            <p:nvPr/>
          </p:nvSpPr>
          <p:spPr>
            <a:xfrm>
              <a:off x="5337295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661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13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661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13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6898F0DC-9AB7-45D7-ED1E-EFDDC03CC10E}"/>
                </a:ext>
              </a:extLst>
            </p:cNvPr>
            <p:cNvSpPr/>
            <p:nvPr/>
          </p:nvSpPr>
          <p:spPr>
            <a:xfrm>
              <a:off x="5522384" y="1151429"/>
              <a:ext cx="147521" cy="215139"/>
            </a:xfrm>
            <a:custGeom>
              <a:avLst/>
              <a:gdLst>
                <a:gd name="connsiteX0" fmla="*/ 147522 w 147521"/>
                <a:gd name="connsiteY0" fmla="*/ 204250 h 215139"/>
                <a:gd name="connsiteX1" fmla="*/ 95170 w 147521"/>
                <a:gd name="connsiteY1" fmla="*/ 215140 h 215139"/>
                <a:gd name="connsiteX2" fmla="*/ 0 w 147521"/>
                <a:gd name="connsiteY2" fmla="*/ 107046 h 215139"/>
                <a:gd name="connsiteX3" fmla="*/ 93554 w 147521"/>
                <a:gd name="connsiteY3" fmla="*/ 82 h 215139"/>
                <a:gd name="connsiteX4" fmla="*/ 143280 w 147521"/>
                <a:gd name="connsiteY4" fmla="*/ 9359 h 215139"/>
                <a:gd name="connsiteX5" fmla="*/ 143280 w 147521"/>
                <a:gd name="connsiteY5" fmla="*/ 35697 h 215139"/>
                <a:gd name="connsiteX6" fmla="*/ 93877 w 147521"/>
                <a:gd name="connsiteY6" fmla="*/ 23072 h 215139"/>
                <a:gd name="connsiteX7" fmla="*/ 27913 w 147521"/>
                <a:gd name="connsiteY7" fmla="*/ 101682 h 215139"/>
                <a:gd name="connsiteX8" fmla="*/ 95776 w 147521"/>
                <a:gd name="connsiteY8" fmla="*/ 192432 h 215139"/>
                <a:gd name="connsiteX9" fmla="*/ 122113 w 147521"/>
                <a:gd name="connsiteY9" fmla="*/ 186624 h 215139"/>
                <a:gd name="connsiteX10" fmla="*/ 122113 w 147521"/>
                <a:gd name="connsiteY10" fmla="*/ 119509 h 215139"/>
                <a:gd name="connsiteX11" fmla="*/ 86647 w 147521"/>
                <a:gd name="connsiteY11" fmla="*/ 119509 h 215139"/>
                <a:gd name="connsiteX12" fmla="*/ 86647 w 147521"/>
                <a:gd name="connsiteY12" fmla="*/ 96519 h 215139"/>
                <a:gd name="connsiteX13" fmla="*/ 147239 w 147521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521" h="215139">
                  <a:moveTo>
                    <a:pt x="147522" y="204250"/>
                  </a:moveTo>
                  <a:cubicBezTo>
                    <a:pt x="130798" y="210743"/>
                    <a:pt x="113146" y="214333"/>
                    <a:pt x="95170" y="215140"/>
                  </a:cubicBezTo>
                  <a:cubicBezTo>
                    <a:pt x="28236" y="215140"/>
                    <a:pt x="0" y="164239"/>
                    <a:pt x="0" y="107046"/>
                  </a:cubicBezTo>
                  <a:cubicBezTo>
                    <a:pt x="0" y="41182"/>
                    <a:pt x="38496" y="82"/>
                    <a:pt x="93554" y="82"/>
                  </a:cubicBezTo>
                  <a:cubicBezTo>
                    <a:pt x="110601" y="-563"/>
                    <a:pt x="127647" y="2583"/>
                    <a:pt x="143280" y="9359"/>
                  </a:cubicBezTo>
                  <a:lnTo>
                    <a:pt x="143280" y="35697"/>
                  </a:lnTo>
                  <a:cubicBezTo>
                    <a:pt x="127970" y="27791"/>
                    <a:pt x="111086" y="23395"/>
                    <a:pt x="93877" y="23072"/>
                  </a:cubicBezTo>
                  <a:cubicBezTo>
                    <a:pt x="53038" y="24807"/>
                    <a:pt x="22581" y="61228"/>
                    <a:pt x="27913" y="101682"/>
                  </a:cubicBezTo>
                  <a:cubicBezTo>
                    <a:pt x="27913" y="156051"/>
                    <a:pt x="49685" y="192432"/>
                    <a:pt x="95776" y="192432"/>
                  </a:cubicBezTo>
                  <a:cubicBezTo>
                    <a:pt x="104784" y="192432"/>
                    <a:pt x="113752" y="190415"/>
                    <a:pt x="122113" y="186624"/>
                  </a:cubicBezTo>
                  <a:lnTo>
                    <a:pt x="122113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46B23BBF-AD06-2003-3CA0-F0F8A316648C}"/>
                </a:ext>
              </a:extLst>
            </p:cNvPr>
            <p:cNvSpPr/>
            <p:nvPr/>
          </p:nvSpPr>
          <p:spPr>
            <a:xfrm>
              <a:off x="5725448" y="1153569"/>
              <a:ext cx="26498" cy="210822"/>
            </a:xfrm>
            <a:custGeom>
              <a:avLst/>
              <a:gdLst>
                <a:gd name="connsiteX0" fmla="*/ 0 w 26498"/>
                <a:gd name="connsiteY0" fmla="*/ 0 h 210822"/>
                <a:gd name="connsiteX1" fmla="*/ 26499 w 26498"/>
                <a:gd name="connsiteY1" fmla="*/ 0 h 210822"/>
                <a:gd name="connsiteX2" fmla="*/ 26499 w 26498"/>
                <a:gd name="connsiteY2" fmla="*/ 210822 h 210822"/>
                <a:gd name="connsiteX3" fmla="*/ 0 w 26498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98" h="210822">
                  <a:moveTo>
                    <a:pt x="0" y="0"/>
                  </a:moveTo>
                  <a:lnTo>
                    <a:pt x="26499" y="0"/>
                  </a:lnTo>
                  <a:lnTo>
                    <a:pt x="26499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24BA6C3A-408E-5BFE-C204-B3EECBEA141D}"/>
                </a:ext>
              </a:extLst>
            </p:cNvPr>
            <p:cNvSpPr/>
            <p:nvPr/>
          </p:nvSpPr>
          <p:spPr>
            <a:xfrm>
              <a:off x="5807813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3002 w 138392"/>
                <a:gd name="connsiteY1" fmla="*/ 0 h 210781"/>
                <a:gd name="connsiteX2" fmla="*/ 112378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54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3002" y="0"/>
                  </a:lnTo>
                  <a:lnTo>
                    <a:pt x="112378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54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E17B440-337A-01CA-63AD-948380B28156}"/>
                </a:ext>
              </a:extLst>
            </p:cNvPr>
            <p:cNvSpPr/>
            <p:nvPr/>
          </p:nvSpPr>
          <p:spPr>
            <a:xfrm>
              <a:off x="6001748" y="1153569"/>
              <a:ext cx="102400" cy="210781"/>
            </a:xfrm>
            <a:custGeom>
              <a:avLst/>
              <a:gdLst>
                <a:gd name="connsiteX0" fmla="*/ 0 w 102400"/>
                <a:gd name="connsiteY0" fmla="*/ 0 h 210781"/>
                <a:gd name="connsiteX1" fmla="*/ 98482 w 102400"/>
                <a:gd name="connsiteY1" fmla="*/ 0 h 210781"/>
                <a:gd name="connsiteX2" fmla="*/ 98482 w 102400"/>
                <a:gd name="connsiteY2" fmla="*/ 22667 h 210781"/>
                <a:gd name="connsiteX3" fmla="*/ 26660 w 102400"/>
                <a:gd name="connsiteY3" fmla="*/ 22667 h 210781"/>
                <a:gd name="connsiteX4" fmla="*/ 26660 w 102400"/>
                <a:gd name="connsiteY4" fmla="*/ 89782 h 210781"/>
                <a:gd name="connsiteX5" fmla="*/ 95008 w 102400"/>
                <a:gd name="connsiteY5" fmla="*/ 89782 h 210781"/>
                <a:gd name="connsiteX6" fmla="*/ 95008 w 102400"/>
                <a:gd name="connsiteY6" fmla="*/ 112812 h 210781"/>
                <a:gd name="connsiteX7" fmla="*/ 26660 w 102400"/>
                <a:gd name="connsiteY7" fmla="*/ 112812 h 210781"/>
                <a:gd name="connsiteX8" fmla="*/ 26660 w 102400"/>
                <a:gd name="connsiteY8" fmla="*/ 187953 h 210781"/>
                <a:gd name="connsiteX9" fmla="*/ 102400 w 102400"/>
                <a:gd name="connsiteY9" fmla="*/ 187953 h 210781"/>
                <a:gd name="connsiteX10" fmla="*/ 102400 w 102400"/>
                <a:gd name="connsiteY10" fmla="*/ 210782 h 210781"/>
                <a:gd name="connsiteX11" fmla="*/ 0 w 102400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781">
                  <a:moveTo>
                    <a:pt x="0" y="0"/>
                  </a:moveTo>
                  <a:lnTo>
                    <a:pt x="98482" y="0"/>
                  </a:lnTo>
                  <a:lnTo>
                    <a:pt x="98482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5008" y="89782"/>
                  </a:lnTo>
                  <a:lnTo>
                    <a:pt x="95008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400" y="187953"/>
                  </a:lnTo>
                  <a:lnTo>
                    <a:pt x="102400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6AB0A7B9-E1D2-458C-D372-3D1BE4F599E7}"/>
                </a:ext>
              </a:extLst>
            </p:cNvPr>
            <p:cNvSpPr/>
            <p:nvPr/>
          </p:nvSpPr>
          <p:spPr>
            <a:xfrm>
              <a:off x="6151047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0 w 102077"/>
                <a:gd name="connsiteY3" fmla="*/ 22667 h 210781"/>
                <a:gd name="connsiteX4" fmla="*/ 26660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0 w 102077"/>
                <a:gd name="connsiteY7" fmla="*/ 112812 h 210781"/>
                <a:gd name="connsiteX8" fmla="*/ 26660 w 102077"/>
                <a:gd name="connsiteY8" fmla="*/ 187953 h 210781"/>
                <a:gd name="connsiteX9" fmla="*/ 102077 w 102077"/>
                <a:gd name="connsiteY9" fmla="*/ 187953 h 210781"/>
                <a:gd name="connsiteX10" fmla="*/ 102077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077" y="187953"/>
                  </a:lnTo>
                  <a:lnTo>
                    <a:pt x="102077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A6BC03E8-A896-9128-945D-CB6C2EBC7A7D}"/>
                </a:ext>
              </a:extLst>
            </p:cNvPr>
            <p:cNvSpPr/>
            <p:nvPr/>
          </p:nvSpPr>
          <p:spPr>
            <a:xfrm>
              <a:off x="6299821" y="1153340"/>
              <a:ext cx="125748" cy="210567"/>
            </a:xfrm>
            <a:custGeom>
              <a:avLst/>
              <a:gdLst>
                <a:gd name="connsiteX0" fmla="*/ 26661 w 125748"/>
                <a:gd name="connsiteY0" fmla="*/ 93641 h 210567"/>
                <a:gd name="connsiteX1" fmla="*/ 47181 w 125748"/>
                <a:gd name="connsiteY1" fmla="*/ 93641 h 210567"/>
                <a:gd name="connsiteX2" fmla="*/ 86647 w 125748"/>
                <a:gd name="connsiteY2" fmla="*/ 56454 h 210567"/>
                <a:gd name="connsiteX3" fmla="*/ 47827 w 125748"/>
                <a:gd name="connsiteY3" fmla="*/ 21807 h 210567"/>
                <a:gd name="connsiteX4" fmla="*/ 26661 w 125748"/>
                <a:gd name="connsiteY4" fmla="*/ 21807 h 210567"/>
                <a:gd name="connsiteX5" fmla="*/ 0 w 125748"/>
                <a:gd name="connsiteY5" fmla="*/ 229 h 210567"/>
                <a:gd name="connsiteX6" fmla="*/ 54290 w 125748"/>
                <a:gd name="connsiteY6" fmla="*/ 229 h 210567"/>
                <a:gd name="connsiteX7" fmla="*/ 98765 w 125748"/>
                <a:gd name="connsiteY7" fmla="*/ 14386 h 210567"/>
                <a:gd name="connsiteX8" fmla="*/ 114236 w 125748"/>
                <a:gd name="connsiteY8" fmla="*/ 54719 h 210567"/>
                <a:gd name="connsiteX9" fmla="*/ 72751 w 125748"/>
                <a:gd name="connsiteY9" fmla="*/ 105136 h 210567"/>
                <a:gd name="connsiteX10" fmla="*/ 95452 w 125748"/>
                <a:gd name="connsiteY10" fmla="*/ 125787 h 210567"/>
                <a:gd name="connsiteX11" fmla="*/ 125748 w 125748"/>
                <a:gd name="connsiteY11" fmla="*/ 210567 h 210567"/>
                <a:gd name="connsiteX12" fmla="*/ 96907 w 125748"/>
                <a:gd name="connsiteY12" fmla="*/ 210567 h 210567"/>
                <a:gd name="connsiteX13" fmla="*/ 73074 w 125748"/>
                <a:gd name="connsiteY13" fmla="*/ 139016 h 210567"/>
                <a:gd name="connsiteX14" fmla="*/ 39304 w 125748"/>
                <a:gd name="connsiteY14" fmla="*/ 114897 h 210567"/>
                <a:gd name="connsiteX15" fmla="*/ 27307 w 125748"/>
                <a:gd name="connsiteY15" fmla="*/ 114897 h 210567"/>
                <a:gd name="connsiteX16" fmla="*/ 27307 w 125748"/>
                <a:gd name="connsiteY16" fmla="*/ 210567 h 210567"/>
                <a:gd name="connsiteX17" fmla="*/ 646 w 125748"/>
                <a:gd name="connsiteY17" fmla="*/ 210567 h 21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748" h="210567">
                  <a:moveTo>
                    <a:pt x="26661" y="93641"/>
                  </a:moveTo>
                  <a:lnTo>
                    <a:pt x="47181" y="93641"/>
                  </a:lnTo>
                  <a:cubicBezTo>
                    <a:pt x="68954" y="96021"/>
                    <a:pt x="87737" y="78355"/>
                    <a:pt x="86647" y="56454"/>
                  </a:cubicBezTo>
                  <a:cubicBezTo>
                    <a:pt x="86647" y="32980"/>
                    <a:pt x="71175" y="21807"/>
                    <a:pt x="47827" y="21807"/>
                  </a:cubicBezTo>
                  <a:lnTo>
                    <a:pt x="26661" y="21807"/>
                  </a:lnTo>
                  <a:close/>
                  <a:moveTo>
                    <a:pt x="0" y="229"/>
                  </a:moveTo>
                  <a:lnTo>
                    <a:pt x="54290" y="229"/>
                  </a:lnTo>
                  <a:cubicBezTo>
                    <a:pt x="70368" y="-1183"/>
                    <a:pt x="86485" y="3980"/>
                    <a:pt x="98765" y="14386"/>
                  </a:cubicBezTo>
                  <a:cubicBezTo>
                    <a:pt x="109187" y="25276"/>
                    <a:pt x="114721" y="39756"/>
                    <a:pt x="114236" y="54719"/>
                  </a:cubicBezTo>
                  <a:cubicBezTo>
                    <a:pt x="115650" y="79766"/>
                    <a:pt x="97674" y="101829"/>
                    <a:pt x="72751" y="105136"/>
                  </a:cubicBezTo>
                  <a:cubicBezTo>
                    <a:pt x="83940" y="106548"/>
                    <a:pt x="93110" y="114776"/>
                    <a:pt x="95452" y="125787"/>
                  </a:cubicBezTo>
                  <a:lnTo>
                    <a:pt x="125748" y="210567"/>
                  </a:lnTo>
                  <a:lnTo>
                    <a:pt x="96907" y="210567"/>
                  </a:lnTo>
                  <a:lnTo>
                    <a:pt x="73074" y="139016"/>
                  </a:lnTo>
                  <a:cubicBezTo>
                    <a:pt x="69923" y="123407"/>
                    <a:pt x="55220" y="112880"/>
                    <a:pt x="39304" y="114897"/>
                  </a:cubicBezTo>
                  <a:lnTo>
                    <a:pt x="27307" y="114897"/>
                  </a:lnTo>
                  <a:lnTo>
                    <a:pt x="27307" y="210567"/>
                  </a:lnTo>
                  <a:lnTo>
                    <a:pt x="646" y="210567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06BCE1D0-A387-5EEF-543E-5DDDDAF03FFF}"/>
                </a:ext>
              </a:extLst>
            </p:cNvPr>
            <p:cNvSpPr/>
            <p:nvPr/>
          </p:nvSpPr>
          <p:spPr>
            <a:xfrm>
              <a:off x="6465843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2DC8E775-3B6E-8AEA-B3A1-C886CE159C31}"/>
                </a:ext>
              </a:extLst>
            </p:cNvPr>
            <p:cNvSpPr/>
            <p:nvPr/>
          </p:nvSpPr>
          <p:spPr>
            <a:xfrm>
              <a:off x="6548208" y="1153569"/>
              <a:ext cx="138513" cy="210781"/>
            </a:xfrm>
            <a:custGeom>
              <a:avLst/>
              <a:gdLst>
                <a:gd name="connsiteX0" fmla="*/ 0 w 138513"/>
                <a:gd name="connsiteY0" fmla="*/ 0 h 210781"/>
                <a:gd name="connsiteX1" fmla="*/ 33123 w 138513"/>
                <a:gd name="connsiteY1" fmla="*/ 0 h 210781"/>
                <a:gd name="connsiteX2" fmla="*/ 112499 w 138513"/>
                <a:gd name="connsiteY2" fmla="*/ 173917 h 210781"/>
                <a:gd name="connsiteX3" fmla="*/ 112943 w 138513"/>
                <a:gd name="connsiteY3" fmla="*/ 173917 h 210781"/>
                <a:gd name="connsiteX4" fmla="*/ 112943 w 138513"/>
                <a:gd name="connsiteY4" fmla="*/ 0 h 210781"/>
                <a:gd name="connsiteX5" fmla="*/ 138514 w 138513"/>
                <a:gd name="connsiteY5" fmla="*/ 0 h 210781"/>
                <a:gd name="connsiteX6" fmla="*/ 138514 w 138513"/>
                <a:gd name="connsiteY6" fmla="*/ 210782 h 210781"/>
                <a:gd name="connsiteX7" fmla="*/ 105390 w 138513"/>
                <a:gd name="connsiteY7" fmla="*/ 210782 h 210781"/>
                <a:gd name="connsiteX8" fmla="*/ 26014 w 138513"/>
                <a:gd name="connsiteY8" fmla="*/ 37792 h 210781"/>
                <a:gd name="connsiteX9" fmla="*/ 25529 w 138513"/>
                <a:gd name="connsiteY9" fmla="*/ 37792 h 210781"/>
                <a:gd name="connsiteX10" fmla="*/ 25529 w 138513"/>
                <a:gd name="connsiteY10" fmla="*/ 210782 h 210781"/>
                <a:gd name="connsiteX11" fmla="*/ 0 w 138513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13" h="210781">
                  <a:moveTo>
                    <a:pt x="0" y="0"/>
                  </a:moveTo>
                  <a:lnTo>
                    <a:pt x="33123" y="0"/>
                  </a:lnTo>
                  <a:lnTo>
                    <a:pt x="112499" y="173917"/>
                  </a:lnTo>
                  <a:lnTo>
                    <a:pt x="112943" y="173917"/>
                  </a:lnTo>
                  <a:lnTo>
                    <a:pt x="112943" y="0"/>
                  </a:lnTo>
                  <a:lnTo>
                    <a:pt x="138514" y="0"/>
                  </a:lnTo>
                  <a:lnTo>
                    <a:pt x="138514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529" y="37792"/>
                  </a:lnTo>
                  <a:lnTo>
                    <a:pt x="2552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E6976826-BEAE-E5F1-54D3-0E84FEE56D0C}"/>
                </a:ext>
              </a:extLst>
            </p:cNvPr>
            <p:cNvSpPr/>
            <p:nvPr/>
          </p:nvSpPr>
          <p:spPr>
            <a:xfrm>
              <a:off x="6733579" y="1151429"/>
              <a:ext cx="147238" cy="215139"/>
            </a:xfrm>
            <a:custGeom>
              <a:avLst/>
              <a:gdLst>
                <a:gd name="connsiteX0" fmla="*/ 147239 w 147238"/>
                <a:gd name="connsiteY0" fmla="*/ 204250 h 215139"/>
                <a:gd name="connsiteX1" fmla="*/ 95170 w 147238"/>
                <a:gd name="connsiteY1" fmla="*/ 215140 h 215139"/>
                <a:gd name="connsiteX2" fmla="*/ 0 w 147238"/>
                <a:gd name="connsiteY2" fmla="*/ 107046 h 215139"/>
                <a:gd name="connsiteX3" fmla="*/ 93756 w 147238"/>
                <a:gd name="connsiteY3" fmla="*/ 82 h 215139"/>
                <a:gd name="connsiteX4" fmla="*/ 143281 w 147238"/>
                <a:gd name="connsiteY4" fmla="*/ 9359 h 215139"/>
                <a:gd name="connsiteX5" fmla="*/ 143281 w 147238"/>
                <a:gd name="connsiteY5" fmla="*/ 35697 h 215139"/>
                <a:gd name="connsiteX6" fmla="*/ 93918 w 147238"/>
                <a:gd name="connsiteY6" fmla="*/ 23072 h 215139"/>
                <a:gd name="connsiteX7" fmla="*/ 27953 w 147238"/>
                <a:gd name="connsiteY7" fmla="*/ 101682 h 215139"/>
                <a:gd name="connsiteX8" fmla="*/ 95817 w 147238"/>
                <a:gd name="connsiteY8" fmla="*/ 192432 h 215139"/>
                <a:gd name="connsiteX9" fmla="*/ 122154 w 147238"/>
                <a:gd name="connsiteY9" fmla="*/ 186624 h 215139"/>
                <a:gd name="connsiteX10" fmla="*/ 122154 w 147238"/>
                <a:gd name="connsiteY10" fmla="*/ 119509 h 215139"/>
                <a:gd name="connsiteX11" fmla="*/ 86647 w 147238"/>
                <a:gd name="connsiteY11" fmla="*/ 119509 h 215139"/>
                <a:gd name="connsiteX12" fmla="*/ 86647 w 147238"/>
                <a:gd name="connsiteY12" fmla="*/ 96519 h 215139"/>
                <a:gd name="connsiteX13" fmla="*/ 147239 w 147238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238" h="215139">
                  <a:moveTo>
                    <a:pt x="147239" y="204250"/>
                  </a:moveTo>
                  <a:cubicBezTo>
                    <a:pt x="130677" y="210743"/>
                    <a:pt x="112985" y="214333"/>
                    <a:pt x="95170" y="215140"/>
                  </a:cubicBezTo>
                  <a:cubicBezTo>
                    <a:pt x="28277" y="215140"/>
                    <a:pt x="0" y="164239"/>
                    <a:pt x="0" y="107046"/>
                  </a:cubicBezTo>
                  <a:cubicBezTo>
                    <a:pt x="0" y="41182"/>
                    <a:pt x="38537" y="82"/>
                    <a:pt x="93756" y="82"/>
                  </a:cubicBezTo>
                  <a:cubicBezTo>
                    <a:pt x="110803" y="-563"/>
                    <a:pt x="127688" y="2583"/>
                    <a:pt x="143281" y="9359"/>
                  </a:cubicBezTo>
                  <a:lnTo>
                    <a:pt x="143281" y="35697"/>
                  </a:lnTo>
                  <a:cubicBezTo>
                    <a:pt x="128133" y="27791"/>
                    <a:pt x="111248" y="23395"/>
                    <a:pt x="93918" y="23072"/>
                  </a:cubicBezTo>
                  <a:cubicBezTo>
                    <a:pt x="53038" y="24807"/>
                    <a:pt x="22581" y="61228"/>
                    <a:pt x="27953" y="101682"/>
                  </a:cubicBezTo>
                  <a:cubicBezTo>
                    <a:pt x="27953" y="156051"/>
                    <a:pt x="49726" y="192432"/>
                    <a:pt x="95817" y="192432"/>
                  </a:cubicBezTo>
                  <a:cubicBezTo>
                    <a:pt x="104946" y="192432"/>
                    <a:pt x="113954" y="190415"/>
                    <a:pt x="122154" y="186624"/>
                  </a:cubicBezTo>
                  <a:lnTo>
                    <a:pt x="122154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AFE03FF5-4D57-7401-141C-596DE6E9D2FE}"/>
                </a:ext>
              </a:extLst>
            </p:cNvPr>
            <p:cNvSpPr/>
            <p:nvPr/>
          </p:nvSpPr>
          <p:spPr>
            <a:xfrm>
              <a:off x="4539661" y="772459"/>
              <a:ext cx="40394" cy="591730"/>
            </a:xfrm>
            <a:custGeom>
              <a:avLst/>
              <a:gdLst>
                <a:gd name="connsiteX0" fmla="*/ 0 w 40394"/>
                <a:gd name="connsiteY0" fmla="*/ 0 h 591730"/>
                <a:gd name="connsiteX1" fmla="*/ 0 w 40394"/>
                <a:gd name="connsiteY1" fmla="*/ 591730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4" h="591730">
                  <a:moveTo>
                    <a:pt x="0" y="0"/>
                  </a:moveTo>
                  <a:lnTo>
                    <a:pt x="0" y="591730"/>
                  </a:lnTo>
                </a:path>
              </a:pathLst>
            </a:custGeom>
            <a:solidFill>
              <a:srgbClr val="FEFFFF"/>
            </a:solidFill>
            <a:ln w="1513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42ED3298-9ECA-FFA2-7016-C62C84BFC612}"/>
                </a:ext>
              </a:extLst>
            </p:cNvPr>
            <p:cNvSpPr/>
            <p:nvPr/>
          </p:nvSpPr>
          <p:spPr>
            <a:xfrm>
              <a:off x="702000" y="772459"/>
              <a:ext cx="960627" cy="591730"/>
            </a:xfrm>
            <a:custGeom>
              <a:avLst/>
              <a:gdLst>
                <a:gd name="connsiteX0" fmla="*/ 154793 w 960627"/>
                <a:gd name="connsiteY0" fmla="*/ 591730 h 591730"/>
                <a:gd name="connsiteX1" fmla="*/ 0 w 960627"/>
                <a:gd name="connsiteY1" fmla="*/ 591730 h 591730"/>
                <a:gd name="connsiteX2" fmla="*/ 0 w 960627"/>
                <a:gd name="connsiteY2" fmla="*/ 0 h 591730"/>
                <a:gd name="connsiteX3" fmla="*/ 209689 w 960627"/>
                <a:gd name="connsiteY3" fmla="*/ 0 h 591730"/>
                <a:gd name="connsiteX4" fmla="*/ 484414 w 960627"/>
                <a:gd name="connsiteY4" fmla="*/ 408657 h 591730"/>
                <a:gd name="connsiteX5" fmla="*/ 742900 w 960627"/>
                <a:gd name="connsiteY5" fmla="*/ 0 h 591730"/>
                <a:gd name="connsiteX6" fmla="*/ 960627 w 960627"/>
                <a:gd name="connsiteY6" fmla="*/ 0 h 591730"/>
                <a:gd name="connsiteX7" fmla="*/ 960627 w 960627"/>
                <a:gd name="connsiteY7" fmla="*/ 591730 h 591730"/>
                <a:gd name="connsiteX8" fmla="*/ 808056 w 960627"/>
                <a:gd name="connsiteY8" fmla="*/ 591730 h 591730"/>
                <a:gd name="connsiteX9" fmla="*/ 808056 w 960627"/>
                <a:gd name="connsiteY9" fmla="*/ 156735 h 591730"/>
                <a:gd name="connsiteX10" fmla="*/ 533170 w 960627"/>
                <a:gd name="connsiteY10" fmla="*/ 591730 h 591730"/>
                <a:gd name="connsiteX11" fmla="*/ 431416 w 960627"/>
                <a:gd name="connsiteY11" fmla="*/ 591730 h 591730"/>
                <a:gd name="connsiteX12" fmla="*/ 154469 w 960627"/>
                <a:gd name="connsiteY12" fmla="*/ 156735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0627" h="591730">
                  <a:moveTo>
                    <a:pt x="154793" y="591730"/>
                  </a:moveTo>
                  <a:lnTo>
                    <a:pt x="0" y="591730"/>
                  </a:lnTo>
                  <a:lnTo>
                    <a:pt x="0" y="0"/>
                  </a:lnTo>
                  <a:lnTo>
                    <a:pt x="209689" y="0"/>
                  </a:lnTo>
                  <a:lnTo>
                    <a:pt x="484414" y="408657"/>
                  </a:lnTo>
                  <a:lnTo>
                    <a:pt x="742900" y="0"/>
                  </a:lnTo>
                  <a:lnTo>
                    <a:pt x="960627" y="0"/>
                  </a:lnTo>
                  <a:lnTo>
                    <a:pt x="960627" y="591730"/>
                  </a:lnTo>
                  <a:lnTo>
                    <a:pt x="808056" y="591730"/>
                  </a:lnTo>
                  <a:lnTo>
                    <a:pt x="808056" y="156735"/>
                  </a:lnTo>
                  <a:lnTo>
                    <a:pt x="533170" y="591730"/>
                  </a:lnTo>
                  <a:lnTo>
                    <a:pt x="431416" y="591730"/>
                  </a:lnTo>
                  <a:lnTo>
                    <a:pt x="154469" y="15673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758012E6-4283-6FE6-D3A1-B35F9DCC70AE}"/>
                </a:ext>
              </a:extLst>
            </p:cNvPr>
            <p:cNvSpPr/>
            <p:nvPr/>
          </p:nvSpPr>
          <p:spPr>
            <a:xfrm>
              <a:off x="1771743" y="773937"/>
              <a:ext cx="961301" cy="590423"/>
            </a:xfrm>
            <a:custGeom>
              <a:avLst/>
              <a:gdLst>
                <a:gd name="connsiteX0" fmla="*/ 71 w 961301"/>
                <a:gd name="connsiteY0" fmla="*/ 145819 h 590423"/>
                <a:gd name="connsiteX1" fmla="*/ 55775 w 961301"/>
                <a:gd name="connsiteY1" fmla="*/ 43251 h 590423"/>
                <a:gd name="connsiteX2" fmla="*/ 192430 w 961301"/>
                <a:gd name="connsiteY2" fmla="*/ 95 h 590423"/>
                <a:gd name="connsiteX3" fmla="*/ 960738 w 961301"/>
                <a:gd name="connsiteY3" fmla="*/ 95 h 590423"/>
                <a:gd name="connsiteX4" fmla="*/ 960738 w 961301"/>
                <a:gd name="connsiteY4" fmla="*/ 155257 h 590423"/>
                <a:gd name="connsiteX5" fmla="*/ 152682 w 961301"/>
                <a:gd name="connsiteY5" fmla="*/ 155257 h 590423"/>
                <a:gd name="connsiteX6" fmla="*/ 152682 w 961301"/>
                <a:gd name="connsiteY6" fmla="*/ 226324 h 590423"/>
                <a:gd name="connsiteX7" fmla="*/ 767409 w 961301"/>
                <a:gd name="connsiteY7" fmla="*/ 226324 h 590423"/>
                <a:gd name="connsiteX8" fmla="*/ 912588 w 961301"/>
                <a:gd name="connsiteY8" fmla="*/ 256574 h 590423"/>
                <a:gd name="connsiteX9" fmla="*/ 960738 w 961301"/>
                <a:gd name="connsiteY9" fmla="*/ 365434 h 590423"/>
                <a:gd name="connsiteX10" fmla="*/ 960738 w 961301"/>
                <a:gd name="connsiteY10" fmla="*/ 433517 h 590423"/>
                <a:gd name="connsiteX11" fmla="*/ 905801 w 961301"/>
                <a:gd name="connsiteY11" fmla="*/ 550887 h 590423"/>
                <a:gd name="connsiteX12" fmla="*/ 767409 w 961301"/>
                <a:gd name="connsiteY12" fmla="*/ 590252 h 590423"/>
                <a:gd name="connsiteX13" fmla="*/ 71 w 961301"/>
                <a:gd name="connsiteY13" fmla="*/ 590252 h 590423"/>
                <a:gd name="connsiteX14" fmla="*/ 71 w 961301"/>
                <a:gd name="connsiteY14" fmla="*/ 433517 h 590423"/>
                <a:gd name="connsiteX15" fmla="*/ 801987 w 961301"/>
                <a:gd name="connsiteY15" fmla="*/ 433517 h 590423"/>
                <a:gd name="connsiteX16" fmla="*/ 801987 w 961301"/>
                <a:gd name="connsiteY16" fmla="*/ 366684 h 590423"/>
                <a:gd name="connsiteX17" fmla="*/ 191178 w 961301"/>
                <a:gd name="connsiteY17" fmla="*/ 366684 h 590423"/>
                <a:gd name="connsiteX18" fmla="*/ 52786 w 961301"/>
                <a:gd name="connsiteY18" fmla="*/ 329981 h 590423"/>
                <a:gd name="connsiteX19" fmla="*/ 71 w 961301"/>
                <a:gd name="connsiteY19" fmla="*/ 226324 h 59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301" h="590423">
                  <a:moveTo>
                    <a:pt x="71" y="145819"/>
                  </a:moveTo>
                  <a:cubicBezTo>
                    <a:pt x="1040" y="104679"/>
                    <a:pt x="21722" y="66564"/>
                    <a:pt x="55775" y="43251"/>
                  </a:cubicBezTo>
                  <a:cubicBezTo>
                    <a:pt x="95079" y="13929"/>
                    <a:pt x="143189" y="-1357"/>
                    <a:pt x="192430" y="95"/>
                  </a:cubicBezTo>
                  <a:lnTo>
                    <a:pt x="960738" y="95"/>
                  </a:lnTo>
                  <a:lnTo>
                    <a:pt x="960738" y="155257"/>
                  </a:lnTo>
                  <a:lnTo>
                    <a:pt x="152682" y="155257"/>
                  </a:lnTo>
                  <a:lnTo>
                    <a:pt x="152682" y="226324"/>
                  </a:lnTo>
                  <a:lnTo>
                    <a:pt x="767409" y="226324"/>
                  </a:lnTo>
                  <a:cubicBezTo>
                    <a:pt x="817620" y="222694"/>
                    <a:pt x="867952" y="233100"/>
                    <a:pt x="912588" y="256574"/>
                  </a:cubicBezTo>
                  <a:cubicBezTo>
                    <a:pt x="946519" y="281944"/>
                    <a:pt x="964818" y="323205"/>
                    <a:pt x="960738" y="365434"/>
                  </a:cubicBezTo>
                  <a:lnTo>
                    <a:pt x="960738" y="433517"/>
                  </a:lnTo>
                  <a:cubicBezTo>
                    <a:pt x="963727" y="479335"/>
                    <a:pt x="943045" y="523783"/>
                    <a:pt x="905801" y="550887"/>
                  </a:cubicBezTo>
                  <a:cubicBezTo>
                    <a:pt x="865083" y="578273"/>
                    <a:pt x="816489" y="592148"/>
                    <a:pt x="767409" y="590252"/>
                  </a:cubicBezTo>
                  <a:lnTo>
                    <a:pt x="71" y="590252"/>
                  </a:lnTo>
                  <a:lnTo>
                    <a:pt x="71" y="433517"/>
                  </a:lnTo>
                  <a:lnTo>
                    <a:pt x="801987" y="433517"/>
                  </a:lnTo>
                  <a:lnTo>
                    <a:pt x="801987" y="366684"/>
                  </a:lnTo>
                  <a:lnTo>
                    <a:pt x="191178" y="366684"/>
                  </a:lnTo>
                  <a:cubicBezTo>
                    <a:pt x="142422" y="367814"/>
                    <a:pt x="94433" y="355189"/>
                    <a:pt x="52786" y="329981"/>
                  </a:cubicBezTo>
                  <a:cubicBezTo>
                    <a:pt x="18531" y="306668"/>
                    <a:pt x="-1343" y="267585"/>
                    <a:pt x="71" y="22632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grpSp>
          <p:nvGrpSpPr>
            <p:cNvPr id="92" name="Graphique 3">
              <a:extLst>
                <a:ext uri="{FF2B5EF4-FFF2-40B4-BE49-F238E27FC236}">
                  <a16:creationId xmlns:a16="http://schemas.microsoft.com/office/drawing/2014/main" id="{3E99FA27-BF5C-04F6-0920-3C15C53D3BE7}"/>
                </a:ext>
              </a:extLst>
            </p:cNvPr>
            <p:cNvGrpSpPr/>
            <p:nvPr/>
          </p:nvGrpSpPr>
          <p:grpSpPr>
            <a:xfrm>
              <a:off x="2841506" y="772047"/>
              <a:ext cx="960627" cy="592237"/>
              <a:chOff x="2841506" y="772047"/>
              <a:chExt cx="960627" cy="592237"/>
            </a:xfrm>
          </p:grpSpPr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F3677F4E-06C4-B5C4-D3E3-95A19FDF7CB9}"/>
                  </a:ext>
                </a:extLst>
              </p:cNvPr>
              <p:cNvSpPr/>
              <p:nvPr/>
            </p:nvSpPr>
            <p:spPr>
              <a:xfrm>
                <a:off x="2841506" y="995987"/>
                <a:ext cx="960627" cy="368297"/>
              </a:xfrm>
              <a:custGeom>
                <a:avLst/>
                <a:gdLst>
                  <a:gd name="connsiteX0" fmla="*/ 826517 w 960627"/>
                  <a:gd name="connsiteY0" fmla="*/ 207515 h 368297"/>
                  <a:gd name="connsiteX1" fmla="*/ 960627 w 960627"/>
                  <a:gd name="connsiteY1" fmla="*/ 207515 h 368297"/>
                  <a:gd name="connsiteX2" fmla="*/ 960627 w 960627"/>
                  <a:gd name="connsiteY2" fmla="*/ 368203 h 368297"/>
                  <a:gd name="connsiteX3" fmla="*/ 192360 w 960627"/>
                  <a:gd name="connsiteY3" fmla="*/ 368203 h 368297"/>
                  <a:gd name="connsiteX4" fmla="*/ 55704 w 960627"/>
                  <a:gd name="connsiteY4" fmla="*/ 324885 h 368297"/>
                  <a:gd name="connsiteX5" fmla="*/ 0 w 960627"/>
                  <a:gd name="connsiteY5" fmla="*/ 220583 h 368297"/>
                  <a:gd name="connsiteX6" fmla="*/ 0 w 960627"/>
                  <a:gd name="connsiteY6" fmla="*/ 0 h 368297"/>
                  <a:gd name="connsiteX7" fmla="*/ 960627 w 960627"/>
                  <a:gd name="connsiteY7" fmla="*/ 0 h 368297"/>
                  <a:gd name="connsiteX8" fmla="*/ 960627 w 960627"/>
                  <a:gd name="connsiteY8" fmla="*/ 140400 h 368297"/>
                  <a:gd name="connsiteX9" fmla="*/ 152409 w 960627"/>
                  <a:gd name="connsiteY9" fmla="*/ 140400 h 368297"/>
                  <a:gd name="connsiteX10" fmla="*/ 152409 w 960627"/>
                  <a:gd name="connsiteY10" fmla="*/ 207515 h 3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0627" h="368297">
                    <a:moveTo>
                      <a:pt x="826517" y="207515"/>
                    </a:moveTo>
                    <a:lnTo>
                      <a:pt x="960627" y="207515"/>
                    </a:lnTo>
                    <a:lnTo>
                      <a:pt x="960627" y="368203"/>
                    </a:lnTo>
                    <a:lnTo>
                      <a:pt x="192360" y="368203"/>
                    </a:lnTo>
                    <a:cubicBezTo>
                      <a:pt x="143280" y="369655"/>
                      <a:pt x="95130" y="354369"/>
                      <a:pt x="55704" y="324885"/>
                    </a:cubicBezTo>
                    <a:cubicBezTo>
                      <a:pt x="21126" y="301250"/>
                      <a:pt x="485" y="262328"/>
                      <a:pt x="0" y="220583"/>
                    </a:cubicBezTo>
                    <a:lnTo>
                      <a:pt x="0" y="0"/>
                    </a:lnTo>
                    <a:lnTo>
                      <a:pt x="960627" y="0"/>
                    </a:lnTo>
                    <a:lnTo>
                      <a:pt x="960627" y="140400"/>
                    </a:lnTo>
                    <a:lnTo>
                      <a:pt x="152409" y="140400"/>
                    </a:lnTo>
                    <a:lnTo>
                      <a:pt x="152409" y="207515"/>
                    </a:lnTo>
                    <a:close/>
                  </a:path>
                </a:pathLst>
              </a:custGeom>
              <a:solidFill>
                <a:srgbClr val="FEFFFF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A7658BF0-53DE-C2A3-C6C0-E74A8970D67F}"/>
                  </a:ext>
                </a:extLst>
              </p:cNvPr>
              <p:cNvSpPr/>
              <p:nvPr/>
            </p:nvSpPr>
            <p:spPr>
              <a:xfrm>
                <a:off x="2841830" y="772047"/>
                <a:ext cx="959980" cy="156542"/>
              </a:xfrm>
              <a:custGeom>
                <a:avLst/>
                <a:gdLst>
                  <a:gd name="connsiteX0" fmla="*/ 0 w 959980"/>
                  <a:gd name="connsiteY0" fmla="*/ 156543 h 156542"/>
                  <a:gd name="connsiteX1" fmla="*/ 0 w 959980"/>
                  <a:gd name="connsiteY1" fmla="*/ 147387 h 156542"/>
                  <a:gd name="connsiteX2" fmla="*/ 55381 w 959980"/>
                  <a:gd name="connsiteY2" fmla="*/ 43408 h 156542"/>
                  <a:gd name="connsiteX3" fmla="*/ 191713 w 959980"/>
                  <a:gd name="connsiteY3" fmla="*/ 90 h 156542"/>
                  <a:gd name="connsiteX4" fmla="*/ 959981 w 959980"/>
                  <a:gd name="connsiteY4" fmla="*/ 90 h 156542"/>
                  <a:gd name="connsiteX5" fmla="*/ 959981 w 959980"/>
                  <a:gd name="connsiteY5" fmla="*/ 156543 h 15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980" h="156542">
                    <a:moveTo>
                      <a:pt x="0" y="156543"/>
                    </a:moveTo>
                    <a:lnTo>
                      <a:pt x="0" y="147387"/>
                    </a:lnTo>
                    <a:cubicBezTo>
                      <a:pt x="444" y="105804"/>
                      <a:pt x="21126" y="67043"/>
                      <a:pt x="55381" y="43408"/>
                    </a:cubicBezTo>
                    <a:cubicBezTo>
                      <a:pt x="94645" y="13924"/>
                      <a:pt x="142795" y="-1322"/>
                      <a:pt x="191713" y="90"/>
                    </a:cubicBezTo>
                    <a:lnTo>
                      <a:pt x="959981" y="90"/>
                    </a:lnTo>
                    <a:lnTo>
                      <a:pt x="959981" y="156543"/>
                    </a:lnTo>
                    <a:close/>
                  </a:path>
                </a:pathLst>
              </a:custGeom>
              <a:solidFill>
                <a:srgbClr val="F55B60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</p:grpSp>
      </p:grpSp>
      <p:sp>
        <p:nvSpPr>
          <p:cNvPr id="56" name="Google Shape;73;g85a50c4ca8_0_10">
            <a:extLst>
              <a:ext uri="{FF2B5EF4-FFF2-40B4-BE49-F238E27FC236}">
                <a16:creationId xmlns:a16="http://schemas.microsoft.com/office/drawing/2014/main" id="{BF383816-9628-1479-144F-119BC7E6AA44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696001" y="1844674"/>
            <a:ext cx="10822584" cy="4151469"/>
          </a:xfrm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>
            <a:lvl2pPr>
              <a:defRPr b="0">
                <a:latin typeface="Arial Nova Light" panose="020B030402020202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D34524F-6BA3-FDB0-3F5F-524A1FF259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299593" y="2346023"/>
            <a:ext cx="3586193" cy="3148678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92C61A5-556F-32C5-452E-EF35E3B7BF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7475" y="591872"/>
            <a:ext cx="1680515" cy="864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uiExpan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re" preserve="1" userDrawn="1">
  <p:cSld name="1_Page titr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6E07A54B-2EB8-EA01-5DF0-CE0848225D61}"/>
              </a:ext>
            </a:extLst>
          </p:cNvPr>
          <p:cNvSpPr/>
          <p:nvPr userDrawn="1"/>
        </p:nvSpPr>
        <p:spPr>
          <a:xfrm>
            <a:off x="0" y="0"/>
            <a:ext cx="12197009" cy="6858000"/>
          </a:xfrm>
          <a:prstGeom prst="rect">
            <a:avLst/>
          </a:prstGeom>
          <a:solidFill>
            <a:srgbClr val="00A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76" name="Flèche : pentagone 175">
            <a:extLst>
              <a:ext uri="{FF2B5EF4-FFF2-40B4-BE49-F238E27FC236}">
                <a16:creationId xmlns:a16="http://schemas.microsoft.com/office/drawing/2014/main" id="{458219BD-51F2-514E-0995-2F156A70DCD6}"/>
              </a:ext>
            </a:extLst>
          </p:cNvPr>
          <p:cNvSpPr/>
          <p:nvPr userDrawn="1"/>
        </p:nvSpPr>
        <p:spPr>
          <a:xfrm>
            <a:off x="-24565" y="0"/>
            <a:ext cx="8731249" cy="6858000"/>
          </a:xfrm>
          <a:prstGeom prst="homePlate">
            <a:avLst>
              <a:gd name="adj" fmla="val 23001"/>
            </a:avLst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3D054A2-3E03-CB1E-1B58-348B68161DA2}"/>
              </a:ext>
            </a:extLst>
          </p:cNvPr>
          <p:cNvSpPr/>
          <p:nvPr userDrawn="1"/>
        </p:nvSpPr>
        <p:spPr>
          <a:xfrm>
            <a:off x="666796" y="496800"/>
            <a:ext cx="10851789" cy="1069052"/>
          </a:xfrm>
          <a:prstGeom prst="rect">
            <a:avLst/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>
              <a:solidFill>
                <a:srgbClr val="1B619A"/>
              </a:solidFill>
            </a:endParaRPr>
          </a:p>
        </p:txBody>
      </p:sp>
      <p:sp>
        <p:nvSpPr>
          <p:cNvPr id="14" name="Google Shape;14;p9"/>
          <p:cNvSpPr txBox="1">
            <a:spLocks noGrp="1"/>
          </p:cNvSpPr>
          <p:nvPr userDrawn="1">
            <p:ph type="body" idx="1"/>
          </p:nvPr>
        </p:nvSpPr>
        <p:spPr>
          <a:xfrm>
            <a:off x="696002" y="496800"/>
            <a:ext cx="10799999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 b="0" i="0" u="none" strike="noStrike" cap="none" baseline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9"/>
          <p:cNvSpPr txBox="1">
            <a:spLocks noGrp="1"/>
          </p:cNvSpPr>
          <p:nvPr userDrawn="1">
            <p:ph type="body" idx="2"/>
          </p:nvPr>
        </p:nvSpPr>
        <p:spPr>
          <a:xfrm>
            <a:off x="696003" y="1036800"/>
            <a:ext cx="1079999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A5A5A5"/>
              </a:buClr>
              <a:buSzPts val="2200"/>
              <a:buFont typeface="Arial"/>
              <a:buNone/>
              <a:defRPr sz="2400" b="0" i="0" u="none" strike="noStrike" cap="none" baseline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53" name="Graphique 16">
            <a:extLst>
              <a:ext uri="{FF2B5EF4-FFF2-40B4-BE49-F238E27FC236}">
                <a16:creationId xmlns:a16="http://schemas.microsoft.com/office/drawing/2014/main" id="{38E58011-F25C-BDE1-FB6C-0A8C97A296CE}"/>
              </a:ext>
            </a:extLst>
          </p:cNvPr>
          <p:cNvGrpSpPr/>
          <p:nvPr userDrawn="1"/>
        </p:nvGrpSpPr>
        <p:grpSpPr>
          <a:xfrm>
            <a:off x="10064264" y="6305206"/>
            <a:ext cx="2028825" cy="450190"/>
            <a:chOff x="7492936" y="6029162"/>
            <a:chExt cx="1479853" cy="330465"/>
          </a:xfrm>
        </p:grpSpPr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91AAC23-D687-A60E-5950-EB5EB564A6CC}"/>
                </a:ext>
              </a:extLst>
            </p:cNvPr>
            <p:cNvSpPr/>
            <p:nvPr/>
          </p:nvSpPr>
          <p:spPr>
            <a:xfrm>
              <a:off x="8508364" y="6108130"/>
              <a:ext cx="183159" cy="249821"/>
            </a:xfrm>
            <a:custGeom>
              <a:avLst/>
              <a:gdLst>
                <a:gd name="connsiteX0" fmla="*/ 119440 w 183159"/>
                <a:gd name="connsiteY0" fmla="*/ 104887 h 249821"/>
                <a:gd name="connsiteX1" fmla="*/ 183110 w 183159"/>
                <a:gd name="connsiteY1" fmla="*/ 173674 h 249821"/>
                <a:gd name="connsiteX2" fmla="*/ 155884 w 183159"/>
                <a:gd name="connsiteY2" fmla="*/ 227765 h 249821"/>
                <a:gd name="connsiteX3" fmla="*/ 78136 w 183159"/>
                <a:gd name="connsiteY3" fmla="*/ 249757 h 249821"/>
                <a:gd name="connsiteX4" fmla="*/ 11603 w 183159"/>
                <a:gd name="connsiteY4" fmla="*/ 238272 h 249821"/>
                <a:gd name="connsiteX5" fmla="*/ 4309 w 183159"/>
                <a:gd name="connsiteY5" fmla="*/ 235545 h 249821"/>
                <a:gd name="connsiteX6" fmla="*/ 1875 w 183159"/>
                <a:gd name="connsiteY6" fmla="*/ 231404 h 249821"/>
                <a:gd name="connsiteX7" fmla="*/ 4774 w 183159"/>
                <a:gd name="connsiteY7" fmla="*/ 192902 h 249821"/>
                <a:gd name="connsiteX8" fmla="*/ 9643 w 183159"/>
                <a:gd name="connsiteY8" fmla="*/ 191524 h 249821"/>
                <a:gd name="connsiteX9" fmla="*/ 77188 w 183159"/>
                <a:gd name="connsiteY9" fmla="*/ 213516 h 249821"/>
                <a:gd name="connsiteX10" fmla="*/ 129680 w 183159"/>
                <a:gd name="connsiteY10" fmla="*/ 179155 h 249821"/>
                <a:gd name="connsiteX11" fmla="*/ 79112 w 183159"/>
                <a:gd name="connsiteY11" fmla="*/ 142040 h 249821"/>
                <a:gd name="connsiteX12" fmla="*/ 63584 w 183159"/>
                <a:gd name="connsiteY12" fmla="*/ 136986 h 249821"/>
                <a:gd name="connsiteX13" fmla="*/ -49 w 183159"/>
                <a:gd name="connsiteY13" fmla="*/ 70536 h 249821"/>
                <a:gd name="connsiteX14" fmla="*/ 98068 w 183159"/>
                <a:gd name="connsiteY14" fmla="*/ -65 h 249821"/>
                <a:gd name="connsiteX15" fmla="*/ 168048 w 183159"/>
                <a:gd name="connsiteY15" fmla="*/ 12769 h 249821"/>
                <a:gd name="connsiteX16" fmla="*/ 170473 w 183159"/>
                <a:gd name="connsiteY16" fmla="*/ 15998 h 249821"/>
                <a:gd name="connsiteX17" fmla="*/ 166561 w 183159"/>
                <a:gd name="connsiteY17" fmla="*/ 52211 h 249821"/>
                <a:gd name="connsiteX18" fmla="*/ 162203 w 183159"/>
                <a:gd name="connsiteY18" fmla="*/ 54026 h 249821"/>
                <a:gd name="connsiteX19" fmla="*/ 99517 w 183159"/>
                <a:gd name="connsiteY19" fmla="*/ 35701 h 249821"/>
                <a:gd name="connsiteX20" fmla="*/ 78647 w 183159"/>
                <a:gd name="connsiteY20" fmla="*/ 38000 h 249821"/>
                <a:gd name="connsiteX21" fmla="*/ 51932 w 183159"/>
                <a:gd name="connsiteY21" fmla="*/ 65482 h 249821"/>
                <a:gd name="connsiteX22" fmla="*/ 101980 w 183159"/>
                <a:gd name="connsiteY22" fmla="*/ 99871 h 249821"/>
                <a:gd name="connsiteX23" fmla="*/ 119440 w 183159"/>
                <a:gd name="connsiteY23" fmla="*/ 104887 h 24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159" h="249821">
                  <a:moveTo>
                    <a:pt x="119440" y="104887"/>
                  </a:moveTo>
                  <a:cubicBezTo>
                    <a:pt x="138861" y="110853"/>
                    <a:pt x="183110" y="125064"/>
                    <a:pt x="183110" y="173674"/>
                  </a:cubicBezTo>
                  <a:cubicBezTo>
                    <a:pt x="183110" y="191989"/>
                    <a:pt x="175816" y="212604"/>
                    <a:pt x="155884" y="227765"/>
                  </a:cubicBezTo>
                  <a:cubicBezTo>
                    <a:pt x="130154" y="248379"/>
                    <a:pt x="95633" y="249757"/>
                    <a:pt x="78136" y="249757"/>
                  </a:cubicBezTo>
                  <a:cubicBezTo>
                    <a:pt x="51932" y="249757"/>
                    <a:pt x="30039" y="245178"/>
                    <a:pt x="11603" y="238272"/>
                  </a:cubicBezTo>
                  <a:cubicBezTo>
                    <a:pt x="9169" y="237360"/>
                    <a:pt x="6734" y="236457"/>
                    <a:pt x="4309" y="235545"/>
                  </a:cubicBezTo>
                  <a:lnTo>
                    <a:pt x="1875" y="231404"/>
                  </a:lnTo>
                  <a:cubicBezTo>
                    <a:pt x="3835" y="213516"/>
                    <a:pt x="3835" y="211227"/>
                    <a:pt x="4774" y="192902"/>
                  </a:cubicBezTo>
                  <a:lnTo>
                    <a:pt x="9643" y="191524"/>
                  </a:lnTo>
                  <a:cubicBezTo>
                    <a:pt x="18387" y="197955"/>
                    <a:pt x="39768" y="213516"/>
                    <a:pt x="77188" y="213516"/>
                  </a:cubicBezTo>
                  <a:cubicBezTo>
                    <a:pt x="115556" y="213516"/>
                    <a:pt x="129680" y="193376"/>
                    <a:pt x="129680" y="179155"/>
                  </a:cubicBezTo>
                  <a:cubicBezTo>
                    <a:pt x="129680" y="158076"/>
                    <a:pt x="108772" y="151207"/>
                    <a:pt x="79112" y="142040"/>
                  </a:cubicBezTo>
                  <a:lnTo>
                    <a:pt x="63584" y="136986"/>
                  </a:lnTo>
                  <a:cubicBezTo>
                    <a:pt x="43652" y="131030"/>
                    <a:pt x="-49" y="117759"/>
                    <a:pt x="-49" y="70536"/>
                  </a:cubicBezTo>
                  <a:cubicBezTo>
                    <a:pt x="-49" y="23304"/>
                    <a:pt x="43652" y="-65"/>
                    <a:pt x="98068" y="-65"/>
                  </a:cubicBezTo>
                  <a:cubicBezTo>
                    <a:pt x="134038" y="-65"/>
                    <a:pt x="159257" y="9567"/>
                    <a:pt x="168048" y="12769"/>
                  </a:cubicBezTo>
                  <a:lnTo>
                    <a:pt x="170473" y="15998"/>
                  </a:lnTo>
                  <a:cubicBezTo>
                    <a:pt x="168522" y="32946"/>
                    <a:pt x="168048" y="34761"/>
                    <a:pt x="166561" y="52211"/>
                  </a:cubicBezTo>
                  <a:lnTo>
                    <a:pt x="162203" y="54026"/>
                  </a:lnTo>
                  <a:cubicBezTo>
                    <a:pt x="150039" y="46683"/>
                    <a:pt x="131092" y="35701"/>
                    <a:pt x="99517" y="35701"/>
                  </a:cubicBezTo>
                  <a:cubicBezTo>
                    <a:pt x="92725" y="35701"/>
                    <a:pt x="85941" y="36138"/>
                    <a:pt x="78647" y="38000"/>
                  </a:cubicBezTo>
                  <a:cubicBezTo>
                    <a:pt x="64086" y="41629"/>
                    <a:pt x="51932" y="51262"/>
                    <a:pt x="51932" y="65482"/>
                  </a:cubicBezTo>
                  <a:cubicBezTo>
                    <a:pt x="51932" y="85185"/>
                    <a:pt x="71817" y="91141"/>
                    <a:pt x="101980" y="99871"/>
                  </a:cubicBezTo>
                  <a:lnTo>
                    <a:pt x="119440" y="104887"/>
                  </a:ln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8AC7DCE2-EF6F-9FD4-D520-3F516783DCFB}"/>
                </a:ext>
              </a:extLst>
            </p:cNvPr>
            <p:cNvSpPr/>
            <p:nvPr/>
          </p:nvSpPr>
          <p:spPr>
            <a:xfrm>
              <a:off x="8732316" y="6108130"/>
              <a:ext cx="240473" cy="249356"/>
            </a:xfrm>
            <a:custGeom>
              <a:avLst/>
              <a:gdLst>
                <a:gd name="connsiteX0" fmla="*/ 187468 w 240473"/>
                <a:gd name="connsiteY0" fmla="*/ 123250 h 249356"/>
                <a:gd name="connsiteX1" fmla="*/ 176290 w 240473"/>
                <a:gd name="connsiteY1" fmla="*/ 184209 h 249356"/>
                <a:gd name="connsiteX2" fmla="*/ 120936 w 240473"/>
                <a:gd name="connsiteY2" fmla="*/ 214893 h 249356"/>
                <a:gd name="connsiteX3" fmla="*/ 92223 w 240473"/>
                <a:gd name="connsiteY3" fmla="*/ 208937 h 249356"/>
                <a:gd name="connsiteX4" fmla="*/ 53381 w 240473"/>
                <a:gd name="connsiteY4" fmla="*/ 125976 h 249356"/>
                <a:gd name="connsiteX5" fmla="*/ 67979 w 240473"/>
                <a:gd name="connsiteY5" fmla="*/ 61369 h 249356"/>
                <a:gd name="connsiteX6" fmla="*/ 121410 w 240473"/>
                <a:gd name="connsiteY6" fmla="*/ 34761 h 249356"/>
                <a:gd name="connsiteX7" fmla="*/ 173391 w 240473"/>
                <a:gd name="connsiteY7" fmla="*/ 60894 h 249356"/>
                <a:gd name="connsiteX8" fmla="*/ 187468 w 240473"/>
                <a:gd name="connsiteY8" fmla="*/ 123250 h 249356"/>
                <a:gd name="connsiteX9" fmla="*/ 240425 w 240473"/>
                <a:gd name="connsiteY9" fmla="*/ 121388 h 249356"/>
                <a:gd name="connsiteX10" fmla="*/ 210810 w 240473"/>
                <a:gd name="connsiteY10" fmla="*/ 32946 h 249356"/>
                <a:gd name="connsiteX11" fmla="*/ 123835 w 240473"/>
                <a:gd name="connsiteY11" fmla="*/ -65 h 249356"/>
                <a:gd name="connsiteX12" fmla="*/ 33459 w 240473"/>
                <a:gd name="connsiteY12" fmla="*/ 32034 h 249356"/>
                <a:gd name="connsiteX13" fmla="*/ -49 w 240473"/>
                <a:gd name="connsiteY13" fmla="*/ 125064 h 249356"/>
                <a:gd name="connsiteX14" fmla="*/ 33459 w 240473"/>
                <a:gd name="connsiteY14" fmla="*/ 218570 h 249356"/>
                <a:gd name="connsiteX15" fmla="*/ 120425 w 240473"/>
                <a:gd name="connsiteY15" fmla="*/ 249291 h 249356"/>
                <a:gd name="connsiteX16" fmla="*/ 204455 w 240473"/>
                <a:gd name="connsiteY16" fmla="*/ 221297 h 249356"/>
                <a:gd name="connsiteX17" fmla="*/ 236039 w 240473"/>
                <a:gd name="connsiteY17" fmla="*/ 165856 h 249356"/>
                <a:gd name="connsiteX18" fmla="*/ 240425 w 240473"/>
                <a:gd name="connsiteY18" fmla="*/ 121388 h 24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73" h="249356">
                  <a:moveTo>
                    <a:pt x="187468" y="123250"/>
                  </a:moveTo>
                  <a:cubicBezTo>
                    <a:pt x="187979" y="132845"/>
                    <a:pt x="187468" y="163567"/>
                    <a:pt x="176290" y="184209"/>
                  </a:cubicBezTo>
                  <a:cubicBezTo>
                    <a:pt x="162203" y="209402"/>
                    <a:pt x="138907" y="214893"/>
                    <a:pt x="120936" y="214893"/>
                  </a:cubicBezTo>
                  <a:cubicBezTo>
                    <a:pt x="111170" y="214893"/>
                    <a:pt x="100976" y="213079"/>
                    <a:pt x="92223" y="208937"/>
                  </a:cubicBezTo>
                  <a:cubicBezTo>
                    <a:pt x="53855" y="190612"/>
                    <a:pt x="53381" y="144292"/>
                    <a:pt x="53381" y="125976"/>
                  </a:cubicBezTo>
                  <a:cubicBezTo>
                    <a:pt x="53381" y="106739"/>
                    <a:pt x="54878" y="80169"/>
                    <a:pt x="67979" y="61369"/>
                  </a:cubicBezTo>
                  <a:cubicBezTo>
                    <a:pt x="84966" y="35701"/>
                    <a:pt x="112192" y="34761"/>
                    <a:pt x="121410" y="34761"/>
                  </a:cubicBezTo>
                  <a:cubicBezTo>
                    <a:pt x="148627" y="34761"/>
                    <a:pt x="164163" y="46683"/>
                    <a:pt x="173391" y="60894"/>
                  </a:cubicBezTo>
                  <a:cubicBezTo>
                    <a:pt x="185508" y="81071"/>
                    <a:pt x="187468" y="111756"/>
                    <a:pt x="187468" y="123250"/>
                  </a:cubicBezTo>
                  <a:moveTo>
                    <a:pt x="240425" y="121388"/>
                  </a:moveTo>
                  <a:cubicBezTo>
                    <a:pt x="239449" y="89326"/>
                    <a:pt x="233168" y="57227"/>
                    <a:pt x="210810" y="32946"/>
                  </a:cubicBezTo>
                  <a:cubicBezTo>
                    <a:pt x="189429" y="10042"/>
                    <a:pt x="156869" y="-65"/>
                    <a:pt x="123835" y="-65"/>
                  </a:cubicBezTo>
                  <a:cubicBezTo>
                    <a:pt x="75237" y="-65"/>
                    <a:pt x="47109" y="18725"/>
                    <a:pt x="33459" y="32034"/>
                  </a:cubicBezTo>
                  <a:cubicBezTo>
                    <a:pt x="936" y="62756"/>
                    <a:pt x="-49" y="107651"/>
                    <a:pt x="-49" y="125064"/>
                  </a:cubicBezTo>
                  <a:cubicBezTo>
                    <a:pt x="-49" y="140188"/>
                    <a:pt x="425" y="186936"/>
                    <a:pt x="33459" y="218570"/>
                  </a:cubicBezTo>
                  <a:cubicBezTo>
                    <a:pt x="48995" y="233693"/>
                    <a:pt x="76686" y="249291"/>
                    <a:pt x="120425" y="249291"/>
                  </a:cubicBezTo>
                  <a:cubicBezTo>
                    <a:pt x="154434" y="249291"/>
                    <a:pt x="183110" y="241474"/>
                    <a:pt x="204455" y="221297"/>
                  </a:cubicBezTo>
                  <a:cubicBezTo>
                    <a:pt x="220539" y="206210"/>
                    <a:pt x="230696" y="188323"/>
                    <a:pt x="236039" y="165856"/>
                  </a:cubicBezTo>
                  <a:cubicBezTo>
                    <a:pt x="239449" y="152110"/>
                    <a:pt x="240425" y="136986"/>
                    <a:pt x="240425" y="121388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43FD8328-BEE0-B12A-993A-621C14CBC169}"/>
                </a:ext>
              </a:extLst>
            </p:cNvPr>
            <p:cNvSpPr/>
            <p:nvPr/>
          </p:nvSpPr>
          <p:spPr>
            <a:xfrm>
              <a:off x="8395110" y="6204390"/>
              <a:ext cx="57825" cy="57953"/>
            </a:xfrm>
            <a:custGeom>
              <a:avLst/>
              <a:gdLst>
                <a:gd name="connsiteX0" fmla="*/ 57777 w 57825"/>
                <a:gd name="connsiteY0" fmla="*/ 28916 h 57953"/>
                <a:gd name="connsiteX1" fmla="*/ 28850 w 57825"/>
                <a:gd name="connsiteY1" fmla="*/ 57888 h 57953"/>
                <a:gd name="connsiteX2" fmla="*/ -49 w 57825"/>
                <a:gd name="connsiteY2" fmla="*/ 28916 h 57953"/>
                <a:gd name="connsiteX3" fmla="*/ 28850 w 57825"/>
                <a:gd name="connsiteY3" fmla="*/ -65 h 57953"/>
                <a:gd name="connsiteX4" fmla="*/ 57777 w 57825"/>
                <a:gd name="connsiteY4" fmla="*/ 28916 h 5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25" h="57953">
                  <a:moveTo>
                    <a:pt x="57777" y="28916"/>
                  </a:moveTo>
                  <a:cubicBezTo>
                    <a:pt x="57777" y="44905"/>
                    <a:pt x="44823" y="57888"/>
                    <a:pt x="28850" y="57888"/>
                  </a:cubicBezTo>
                  <a:cubicBezTo>
                    <a:pt x="12877" y="57888"/>
                    <a:pt x="-49" y="44905"/>
                    <a:pt x="-49" y="28916"/>
                  </a:cubicBezTo>
                  <a:cubicBezTo>
                    <a:pt x="-49" y="12918"/>
                    <a:pt x="12877" y="-65"/>
                    <a:pt x="28850" y="-65"/>
                  </a:cubicBezTo>
                  <a:cubicBezTo>
                    <a:pt x="44823" y="-65"/>
                    <a:pt x="57777" y="12918"/>
                    <a:pt x="57777" y="28916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C8E73893-788F-71CF-A2CA-C37B16384AB5}"/>
                </a:ext>
              </a:extLst>
            </p:cNvPr>
            <p:cNvSpPr/>
            <p:nvPr/>
          </p:nvSpPr>
          <p:spPr>
            <a:xfrm>
              <a:off x="7492936" y="6029162"/>
              <a:ext cx="298763" cy="326360"/>
            </a:xfrm>
            <a:custGeom>
              <a:avLst/>
              <a:gdLst>
                <a:gd name="connsiteX0" fmla="*/ 294357 w 298763"/>
                <a:gd name="connsiteY0" fmla="*/ 2699 h 326360"/>
                <a:gd name="connsiteX1" fmla="*/ 293381 w 298763"/>
                <a:gd name="connsiteY1" fmla="*/ 91625 h 326360"/>
                <a:gd name="connsiteX2" fmla="*/ 298715 w 298763"/>
                <a:gd name="connsiteY2" fmla="*/ 322145 h 326360"/>
                <a:gd name="connsiteX3" fmla="*/ 296280 w 298763"/>
                <a:gd name="connsiteY3" fmla="*/ 324909 h 326360"/>
                <a:gd name="connsiteX4" fmla="*/ 208841 w 298763"/>
                <a:gd name="connsiteY4" fmla="*/ 326296 h 326360"/>
                <a:gd name="connsiteX5" fmla="*/ 206406 w 298763"/>
                <a:gd name="connsiteY5" fmla="*/ 323531 h 326360"/>
                <a:gd name="connsiteX6" fmla="*/ 207865 w 298763"/>
                <a:gd name="connsiteY6" fmla="*/ 181929 h 326360"/>
                <a:gd name="connsiteX7" fmla="*/ 149565 w 298763"/>
                <a:gd name="connsiteY7" fmla="*/ 180980 h 326360"/>
                <a:gd name="connsiteX8" fmla="*/ 91275 w 298763"/>
                <a:gd name="connsiteY8" fmla="*/ 182366 h 326360"/>
                <a:gd name="connsiteX9" fmla="*/ 95159 w 298763"/>
                <a:gd name="connsiteY9" fmla="*/ 322145 h 326360"/>
                <a:gd name="connsiteX10" fmla="*/ 92725 w 298763"/>
                <a:gd name="connsiteY10" fmla="*/ 324909 h 326360"/>
                <a:gd name="connsiteX11" fmla="*/ 5759 w 298763"/>
                <a:gd name="connsiteY11" fmla="*/ 326296 h 326360"/>
                <a:gd name="connsiteX12" fmla="*/ 3361 w 298763"/>
                <a:gd name="connsiteY12" fmla="*/ 323531 h 326360"/>
                <a:gd name="connsiteX13" fmla="*/ 5285 w 298763"/>
                <a:gd name="connsiteY13" fmla="*/ 221334 h 326360"/>
                <a:gd name="connsiteX14" fmla="*/ -49 w 298763"/>
                <a:gd name="connsiteY14" fmla="*/ 4086 h 326360"/>
                <a:gd name="connsiteX15" fmla="*/ 2850 w 298763"/>
                <a:gd name="connsiteY15" fmla="*/ 1321 h 326360"/>
                <a:gd name="connsiteX16" fmla="*/ 89816 w 298763"/>
                <a:gd name="connsiteY16" fmla="*/ -65 h 326360"/>
                <a:gd name="connsiteX17" fmla="*/ 92214 w 298763"/>
                <a:gd name="connsiteY17" fmla="*/ 2699 h 326360"/>
                <a:gd name="connsiteX18" fmla="*/ 91275 w 298763"/>
                <a:gd name="connsiteY18" fmla="*/ 123687 h 326360"/>
                <a:gd name="connsiteX19" fmla="*/ 142745 w 298763"/>
                <a:gd name="connsiteY19" fmla="*/ 124162 h 326360"/>
                <a:gd name="connsiteX20" fmla="*/ 207391 w 298763"/>
                <a:gd name="connsiteY20" fmla="*/ 123250 h 326360"/>
                <a:gd name="connsiteX21" fmla="*/ 203507 w 298763"/>
                <a:gd name="connsiteY21" fmla="*/ 4086 h 326360"/>
                <a:gd name="connsiteX22" fmla="*/ 205941 w 298763"/>
                <a:gd name="connsiteY22" fmla="*/ 1321 h 326360"/>
                <a:gd name="connsiteX23" fmla="*/ 291922 w 298763"/>
                <a:gd name="connsiteY23" fmla="*/ -65 h 326360"/>
                <a:gd name="connsiteX24" fmla="*/ 294357 w 298763"/>
                <a:gd name="connsiteY24" fmla="*/ 2699 h 32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8763" h="326360">
                  <a:moveTo>
                    <a:pt x="294357" y="2699"/>
                  </a:moveTo>
                  <a:cubicBezTo>
                    <a:pt x="293846" y="38000"/>
                    <a:pt x="293381" y="59526"/>
                    <a:pt x="293381" y="91625"/>
                  </a:cubicBezTo>
                  <a:cubicBezTo>
                    <a:pt x="293381" y="168620"/>
                    <a:pt x="294831" y="245150"/>
                    <a:pt x="298715" y="322145"/>
                  </a:cubicBezTo>
                  <a:lnTo>
                    <a:pt x="296280" y="324909"/>
                  </a:lnTo>
                  <a:cubicBezTo>
                    <a:pt x="254976" y="324434"/>
                    <a:pt x="245285" y="324909"/>
                    <a:pt x="208841" y="326296"/>
                  </a:cubicBezTo>
                  <a:lnTo>
                    <a:pt x="206406" y="323531"/>
                  </a:lnTo>
                  <a:cubicBezTo>
                    <a:pt x="208841" y="258896"/>
                    <a:pt x="208841" y="243763"/>
                    <a:pt x="207865" y="181929"/>
                  </a:cubicBezTo>
                  <a:cubicBezTo>
                    <a:pt x="188444" y="181454"/>
                    <a:pt x="168986" y="180980"/>
                    <a:pt x="149565" y="180980"/>
                  </a:cubicBezTo>
                  <a:cubicBezTo>
                    <a:pt x="130618" y="180980"/>
                    <a:pt x="112647" y="181454"/>
                    <a:pt x="91275" y="182366"/>
                  </a:cubicBezTo>
                  <a:cubicBezTo>
                    <a:pt x="91740" y="248817"/>
                    <a:pt x="92214" y="265327"/>
                    <a:pt x="95159" y="322145"/>
                  </a:cubicBezTo>
                  <a:lnTo>
                    <a:pt x="92725" y="324909"/>
                  </a:lnTo>
                  <a:cubicBezTo>
                    <a:pt x="49999" y="324434"/>
                    <a:pt x="41218" y="324909"/>
                    <a:pt x="5759" y="326296"/>
                  </a:cubicBezTo>
                  <a:lnTo>
                    <a:pt x="3361" y="323531"/>
                  </a:lnTo>
                  <a:cubicBezTo>
                    <a:pt x="4300" y="285029"/>
                    <a:pt x="5285" y="262600"/>
                    <a:pt x="5285" y="221334"/>
                  </a:cubicBezTo>
                  <a:cubicBezTo>
                    <a:pt x="5285" y="107661"/>
                    <a:pt x="2376" y="51308"/>
                    <a:pt x="-49" y="4086"/>
                  </a:cubicBezTo>
                  <a:lnTo>
                    <a:pt x="2850" y="1321"/>
                  </a:lnTo>
                  <a:cubicBezTo>
                    <a:pt x="45139" y="1321"/>
                    <a:pt x="52396" y="1321"/>
                    <a:pt x="89816" y="-65"/>
                  </a:cubicBezTo>
                  <a:lnTo>
                    <a:pt x="92214" y="2699"/>
                  </a:lnTo>
                  <a:lnTo>
                    <a:pt x="91275" y="123687"/>
                  </a:lnTo>
                  <a:cubicBezTo>
                    <a:pt x="108298" y="123687"/>
                    <a:pt x="125759" y="124162"/>
                    <a:pt x="142745" y="124162"/>
                  </a:cubicBezTo>
                  <a:cubicBezTo>
                    <a:pt x="164628" y="124162"/>
                    <a:pt x="186009" y="123687"/>
                    <a:pt x="207391" y="123250"/>
                  </a:cubicBezTo>
                  <a:cubicBezTo>
                    <a:pt x="206917" y="69159"/>
                    <a:pt x="206917" y="55850"/>
                    <a:pt x="203507" y="4086"/>
                  </a:cubicBezTo>
                  <a:lnTo>
                    <a:pt x="205941" y="1321"/>
                  </a:lnTo>
                  <a:cubicBezTo>
                    <a:pt x="246734" y="1321"/>
                    <a:pt x="253053" y="1321"/>
                    <a:pt x="291922" y="-65"/>
                  </a:cubicBezTo>
                  <a:lnTo>
                    <a:pt x="294357" y="2699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3BB2C2AB-11C7-8B76-0392-4C82F5075363}"/>
                </a:ext>
              </a:extLst>
            </p:cNvPr>
            <p:cNvSpPr/>
            <p:nvPr/>
          </p:nvSpPr>
          <p:spPr>
            <a:xfrm>
              <a:off x="7841646" y="6105729"/>
              <a:ext cx="239999" cy="253898"/>
            </a:xfrm>
            <a:custGeom>
              <a:avLst/>
              <a:gdLst>
                <a:gd name="connsiteX0" fmla="*/ 80134 w 239999"/>
                <a:gd name="connsiteY0" fmla="*/ 98456 h 253898"/>
                <a:gd name="connsiteX1" fmla="*/ 103439 w 239999"/>
                <a:gd name="connsiteY1" fmla="*/ 53989 h 253898"/>
                <a:gd name="connsiteX2" fmla="*/ 122850 w 239999"/>
                <a:gd name="connsiteY2" fmla="*/ 48972 h 253898"/>
                <a:gd name="connsiteX3" fmla="*/ 153961 w 239999"/>
                <a:gd name="connsiteY3" fmla="*/ 65008 h 253898"/>
                <a:gd name="connsiteX4" fmla="*/ 161255 w 239999"/>
                <a:gd name="connsiteY4" fmla="*/ 96632 h 253898"/>
                <a:gd name="connsiteX5" fmla="*/ 227323 w 239999"/>
                <a:gd name="connsiteY5" fmla="*/ 180505 h 253898"/>
                <a:gd name="connsiteX6" fmla="*/ 151526 w 239999"/>
                <a:gd name="connsiteY6" fmla="*/ 200207 h 253898"/>
                <a:gd name="connsiteX7" fmla="*/ 90801 w 239999"/>
                <a:gd name="connsiteY7" fmla="*/ 175014 h 253898"/>
                <a:gd name="connsiteX8" fmla="*/ 80134 w 239999"/>
                <a:gd name="connsiteY8" fmla="*/ 147056 h 253898"/>
                <a:gd name="connsiteX9" fmla="*/ 237052 w 239999"/>
                <a:gd name="connsiteY9" fmla="*/ 144302 h 253898"/>
                <a:gd name="connsiteX10" fmla="*/ 239951 w 239999"/>
                <a:gd name="connsiteY10" fmla="*/ 141100 h 253898"/>
                <a:gd name="connsiteX11" fmla="*/ 232183 w 239999"/>
                <a:gd name="connsiteY11" fmla="*/ 72788 h 253898"/>
                <a:gd name="connsiteX12" fmla="*/ 161255 w 239999"/>
                <a:gd name="connsiteY12" fmla="*/ 4039 h 253898"/>
                <a:gd name="connsiteX13" fmla="*/ 126734 w 239999"/>
                <a:gd name="connsiteY13" fmla="*/ -65 h 253898"/>
                <a:gd name="connsiteX14" fmla="*/ -49 w 239999"/>
                <a:gd name="connsiteY14" fmla="*/ 126414 h 253898"/>
                <a:gd name="connsiteX15" fmla="*/ 11604 w 239999"/>
                <a:gd name="connsiteY15" fmla="*/ 186471 h 253898"/>
                <a:gd name="connsiteX16" fmla="*/ 140859 w 239999"/>
                <a:gd name="connsiteY16" fmla="*/ 253833 h 253898"/>
                <a:gd name="connsiteX17" fmla="*/ 224414 w 239999"/>
                <a:gd name="connsiteY17" fmla="*/ 237332 h 253898"/>
                <a:gd name="connsiteX18" fmla="*/ 227323 w 239999"/>
                <a:gd name="connsiteY18" fmla="*/ 233656 h 253898"/>
                <a:gd name="connsiteX19" fmla="*/ 230733 w 239999"/>
                <a:gd name="connsiteY19" fmla="*/ 181892 h 253898"/>
                <a:gd name="connsiteX20" fmla="*/ 227323 w 239999"/>
                <a:gd name="connsiteY20" fmla="*/ 180505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999" h="253898">
                  <a:moveTo>
                    <a:pt x="80134" y="98456"/>
                  </a:moveTo>
                  <a:cubicBezTo>
                    <a:pt x="81583" y="84236"/>
                    <a:pt x="84956" y="65008"/>
                    <a:pt x="103439" y="53989"/>
                  </a:cubicBezTo>
                  <a:cubicBezTo>
                    <a:pt x="109283" y="50359"/>
                    <a:pt x="116104" y="48972"/>
                    <a:pt x="122850" y="48972"/>
                  </a:cubicBezTo>
                  <a:cubicBezTo>
                    <a:pt x="138898" y="48972"/>
                    <a:pt x="148590" y="56753"/>
                    <a:pt x="153961" y="65008"/>
                  </a:cubicBezTo>
                  <a:cubicBezTo>
                    <a:pt x="160753" y="75115"/>
                    <a:pt x="161255" y="86097"/>
                    <a:pt x="161255" y="96632"/>
                  </a:cubicBezTo>
                  <a:close/>
                  <a:moveTo>
                    <a:pt x="227323" y="180505"/>
                  </a:moveTo>
                  <a:cubicBezTo>
                    <a:pt x="208841" y="189672"/>
                    <a:pt x="186995" y="200207"/>
                    <a:pt x="151526" y="200207"/>
                  </a:cubicBezTo>
                  <a:cubicBezTo>
                    <a:pt x="122386" y="200207"/>
                    <a:pt x="102454" y="191524"/>
                    <a:pt x="90801" y="175014"/>
                  </a:cubicBezTo>
                  <a:cubicBezTo>
                    <a:pt x="83507" y="165381"/>
                    <a:pt x="82057" y="156224"/>
                    <a:pt x="80134" y="147056"/>
                  </a:cubicBezTo>
                  <a:lnTo>
                    <a:pt x="237052" y="144302"/>
                  </a:lnTo>
                  <a:lnTo>
                    <a:pt x="239951" y="141100"/>
                  </a:lnTo>
                  <a:cubicBezTo>
                    <a:pt x="239477" y="118633"/>
                    <a:pt x="238975" y="95729"/>
                    <a:pt x="232183" y="72788"/>
                  </a:cubicBezTo>
                  <a:cubicBezTo>
                    <a:pt x="215159" y="18688"/>
                    <a:pt x="177777" y="7715"/>
                    <a:pt x="161255" y="4039"/>
                  </a:cubicBezTo>
                  <a:cubicBezTo>
                    <a:pt x="149101" y="847"/>
                    <a:pt x="137922" y="-65"/>
                    <a:pt x="126734" y="-65"/>
                  </a:cubicBezTo>
                  <a:cubicBezTo>
                    <a:pt x="50473" y="-65"/>
                    <a:pt x="-49" y="47120"/>
                    <a:pt x="-49" y="126414"/>
                  </a:cubicBezTo>
                  <a:cubicBezTo>
                    <a:pt x="-49" y="147968"/>
                    <a:pt x="3835" y="170398"/>
                    <a:pt x="11604" y="186471"/>
                  </a:cubicBezTo>
                  <a:cubicBezTo>
                    <a:pt x="39805" y="248342"/>
                    <a:pt x="105864" y="253833"/>
                    <a:pt x="140859" y="253833"/>
                  </a:cubicBezTo>
                  <a:cubicBezTo>
                    <a:pt x="181187" y="253833"/>
                    <a:pt x="198684" y="246965"/>
                    <a:pt x="224414" y="237332"/>
                  </a:cubicBezTo>
                  <a:lnTo>
                    <a:pt x="227323" y="233656"/>
                  </a:lnTo>
                  <a:lnTo>
                    <a:pt x="230733" y="181892"/>
                  </a:lnTo>
                  <a:lnTo>
                    <a:pt x="227323" y="180505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9D2244E8-E84D-8CC6-875B-3D4BAA136A5C}"/>
                </a:ext>
              </a:extLst>
            </p:cNvPr>
            <p:cNvSpPr/>
            <p:nvPr/>
          </p:nvSpPr>
          <p:spPr>
            <a:xfrm>
              <a:off x="8137037" y="6105729"/>
              <a:ext cx="201121" cy="253898"/>
            </a:xfrm>
            <a:custGeom>
              <a:avLst/>
              <a:gdLst>
                <a:gd name="connsiteX0" fmla="*/ 136937 w 201121"/>
                <a:gd name="connsiteY0" fmla="*/ 98456 h 253898"/>
                <a:gd name="connsiteX1" fmla="*/ 201072 w 201121"/>
                <a:gd name="connsiteY1" fmla="*/ 171784 h 253898"/>
                <a:gd name="connsiteX2" fmla="*/ 200570 w 201121"/>
                <a:gd name="connsiteY2" fmla="*/ 181892 h 253898"/>
                <a:gd name="connsiteX3" fmla="*/ 82057 w 201121"/>
                <a:gd name="connsiteY3" fmla="*/ 253833 h 253898"/>
                <a:gd name="connsiteX4" fmla="*/ 2386 w 201121"/>
                <a:gd name="connsiteY4" fmla="*/ 238272 h 253898"/>
                <a:gd name="connsiteX5" fmla="*/ -49 w 201121"/>
                <a:gd name="connsiteY5" fmla="*/ 234131 h 253898"/>
                <a:gd name="connsiteX6" fmla="*/ 3361 w 201121"/>
                <a:gd name="connsiteY6" fmla="*/ 182357 h 253898"/>
                <a:gd name="connsiteX7" fmla="*/ 7719 w 201121"/>
                <a:gd name="connsiteY7" fmla="*/ 180505 h 253898"/>
                <a:gd name="connsiteX8" fmla="*/ 27177 w 201121"/>
                <a:gd name="connsiteY8" fmla="*/ 193339 h 253898"/>
                <a:gd name="connsiteX9" fmla="*/ 78647 w 201121"/>
                <a:gd name="connsiteY9" fmla="*/ 206173 h 253898"/>
                <a:gd name="connsiteX10" fmla="*/ 117015 w 201121"/>
                <a:gd name="connsiteY10" fmla="*/ 182357 h 253898"/>
                <a:gd name="connsiteX11" fmla="*/ 82531 w 201121"/>
                <a:gd name="connsiteY11" fmla="*/ 154837 h 253898"/>
                <a:gd name="connsiteX12" fmla="*/ 64049 w 201121"/>
                <a:gd name="connsiteY12" fmla="*/ 148406 h 253898"/>
                <a:gd name="connsiteX13" fmla="*/ 927 w 201121"/>
                <a:gd name="connsiteY13" fmla="*/ 76455 h 253898"/>
                <a:gd name="connsiteX14" fmla="*/ 14038 w 201121"/>
                <a:gd name="connsiteY14" fmla="*/ 36138 h 253898"/>
                <a:gd name="connsiteX15" fmla="*/ 110696 w 201121"/>
                <a:gd name="connsiteY15" fmla="*/ -65 h 253898"/>
                <a:gd name="connsiteX16" fmla="*/ 185034 w 201121"/>
                <a:gd name="connsiteY16" fmla="*/ 11382 h 253898"/>
                <a:gd name="connsiteX17" fmla="*/ 187468 w 201121"/>
                <a:gd name="connsiteY17" fmla="*/ 14109 h 253898"/>
                <a:gd name="connsiteX18" fmla="*/ 182599 w 201121"/>
                <a:gd name="connsiteY18" fmla="*/ 64096 h 253898"/>
                <a:gd name="connsiteX19" fmla="*/ 178241 w 201121"/>
                <a:gd name="connsiteY19" fmla="*/ 65482 h 253898"/>
                <a:gd name="connsiteX20" fmla="*/ 117516 w 201121"/>
                <a:gd name="connsiteY20" fmla="*/ 46208 h 253898"/>
                <a:gd name="connsiteX21" fmla="*/ 83507 w 201121"/>
                <a:gd name="connsiteY21" fmla="*/ 66823 h 253898"/>
                <a:gd name="connsiteX22" fmla="*/ 113131 w 201121"/>
                <a:gd name="connsiteY22" fmla="*/ 90201 h 253898"/>
                <a:gd name="connsiteX23" fmla="*/ 136937 w 201121"/>
                <a:gd name="connsiteY23" fmla="*/ 98456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121" h="253898">
                  <a:moveTo>
                    <a:pt x="136937" y="98456"/>
                  </a:moveTo>
                  <a:cubicBezTo>
                    <a:pt x="163652" y="108089"/>
                    <a:pt x="201072" y="121398"/>
                    <a:pt x="201072" y="171784"/>
                  </a:cubicBezTo>
                  <a:cubicBezTo>
                    <a:pt x="201072" y="175014"/>
                    <a:pt x="201072" y="178215"/>
                    <a:pt x="200570" y="181892"/>
                  </a:cubicBezTo>
                  <a:cubicBezTo>
                    <a:pt x="191854" y="247439"/>
                    <a:pt x="118975" y="253833"/>
                    <a:pt x="82057" y="253833"/>
                  </a:cubicBezTo>
                  <a:cubicBezTo>
                    <a:pt x="46598" y="253833"/>
                    <a:pt x="26155" y="246527"/>
                    <a:pt x="2386" y="238272"/>
                  </a:cubicBezTo>
                  <a:lnTo>
                    <a:pt x="-49" y="234131"/>
                  </a:lnTo>
                  <a:cubicBezTo>
                    <a:pt x="1912" y="211227"/>
                    <a:pt x="2386" y="206173"/>
                    <a:pt x="3361" y="182357"/>
                  </a:cubicBezTo>
                  <a:lnTo>
                    <a:pt x="7719" y="180505"/>
                  </a:lnTo>
                  <a:cubicBezTo>
                    <a:pt x="14977" y="186033"/>
                    <a:pt x="18898" y="189235"/>
                    <a:pt x="27177" y="193339"/>
                  </a:cubicBezTo>
                  <a:cubicBezTo>
                    <a:pt x="45102" y="202069"/>
                    <a:pt x="65071" y="206173"/>
                    <a:pt x="78647" y="206173"/>
                  </a:cubicBezTo>
                  <a:cubicBezTo>
                    <a:pt x="105827" y="206173"/>
                    <a:pt x="117015" y="193814"/>
                    <a:pt x="117015" y="182357"/>
                  </a:cubicBezTo>
                  <a:cubicBezTo>
                    <a:pt x="117015" y="165856"/>
                    <a:pt x="95633" y="158950"/>
                    <a:pt x="82531" y="154837"/>
                  </a:cubicBezTo>
                  <a:lnTo>
                    <a:pt x="64049" y="148406"/>
                  </a:lnTo>
                  <a:cubicBezTo>
                    <a:pt x="41218" y="140188"/>
                    <a:pt x="927" y="125502"/>
                    <a:pt x="927" y="76455"/>
                  </a:cubicBezTo>
                  <a:cubicBezTo>
                    <a:pt x="927" y="58139"/>
                    <a:pt x="7719" y="44393"/>
                    <a:pt x="14038" y="36138"/>
                  </a:cubicBezTo>
                  <a:cubicBezTo>
                    <a:pt x="39294" y="1750"/>
                    <a:pt x="86917" y="-65"/>
                    <a:pt x="110696" y="-65"/>
                  </a:cubicBezTo>
                  <a:cubicBezTo>
                    <a:pt x="142271" y="-65"/>
                    <a:pt x="162203" y="5426"/>
                    <a:pt x="185034" y="11382"/>
                  </a:cubicBezTo>
                  <a:lnTo>
                    <a:pt x="187468" y="14109"/>
                  </a:lnTo>
                  <a:lnTo>
                    <a:pt x="182599" y="64096"/>
                  </a:lnTo>
                  <a:lnTo>
                    <a:pt x="178241" y="65482"/>
                  </a:lnTo>
                  <a:cubicBezTo>
                    <a:pt x="166087" y="58139"/>
                    <a:pt x="147140" y="46208"/>
                    <a:pt x="117516" y="46208"/>
                  </a:cubicBezTo>
                  <a:cubicBezTo>
                    <a:pt x="87391" y="46208"/>
                    <a:pt x="83507" y="61341"/>
                    <a:pt x="83507" y="66823"/>
                  </a:cubicBezTo>
                  <a:cubicBezTo>
                    <a:pt x="83507" y="79657"/>
                    <a:pt x="96609" y="84710"/>
                    <a:pt x="113131" y="90201"/>
                  </a:cubicBezTo>
                  <a:lnTo>
                    <a:pt x="136937" y="98456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</p:grpSp>
      <p:sp>
        <p:nvSpPr>
          <p:cNvPr id="61" name="Triangle isocèle 60">
            <a:extLst>
              <a:ext uri="{FF2B5EF4-FFF2-40B4-BE49-F238E27FC236}">
                <a16:creationId xmlns:a16="http://schemas.microsoft.com/office/drawing/2014/main" id="{F0248E81-0352-1829-8875-B244A3FE094A}"/>
              </a:ext>
            </a:extLst>
          </p:cNvPr>
          <p:cNvSpPr/>
          <p:nvPr userDrawn="1"/>
        </p:nvSpPr>
        <p:spPr>
          <a:xfrm rot="16200000">
            <a:off x="11081690" y="1710293"/>
            <a:ext cx="302512" cy="571282"/>
          </a:xfrm>
          <a:prstGeom prst="triangle">
            <a:avLst>
              <a:gd name="adj" fmla="val 100000"/>
            </a:avLst>
          </a:prstGeom>
          <a:solidFill>
            <a:srgbClr val="999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62" name="Triangle isocèle 61">
            <a:extLst>
              <a:ext uri="{FF2B5EF4-FFF2-40B4-BE49-F238E27FC236}">
                <a16:creationId xmlns:a16="http://schemas.microsoft.com/office/drawing/2014/main" id="{6C9F9555-463C-3F44-1593-C7CE32533F2E}"/>
              </a:ext>
            </a:extLst>
          </p:cNvPr>
          <p:cNvSpPr/>
          <p:nvPr userDrawn="1"/>
        </p:nvSpPr>
        <p:spPr>
          <a:xfrm rot="16200000">
            <a:off x="11081690" y="362419"/>
            <a:ext cx="302512" cy="571282"/>
          </a:xfrm>
          <a:prstGeom prst="triangle">
            <a:avLst>
              <a:gd name="adj" fmla="val 100000"/>
            </a:avLst>
          </a:prstGeom>
          <a:solidFill>
            <a:srgbClr val="999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grpSp>
        <p:nvGrpSpPr>
          <p:cNvPr id="63" name="Graphique 3">
            <a:extLst>
              <a:ext uri="{FF2B5EF4-FFF2-40B4-BE49-F238E27FC236}">
                <a16:creationId xmlns:a16="http://schemas.microsoft.com/office/drawing/2014/main" id="{49CACAF1-80C5-ED6A-FC5B-860F1A820095}"/>
              </a:ext>
            </a:extLst>
          </p:cNvPr>
          <p:cNvGrpSpPr/>
          <p:nvPr userDrawn="1"/>
        </p:nvGrpSpPr>
        <p:grpSpPr>
          <a:xfrm>
            <a:off x="98911" y="6339467"/>
            <a:ext cx="4593734" cy="408902"/>
            <a:chOff x="702000" y="768793"/>
            <a:chExt cx="6626634" cy="59777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ED8AFEE-2BB8-543B-20AD-1EC60701A098}"/>
                </a:ext>
              </a:extLst>
            </p:cNvPr>
            <p:cNvSpPr/>
            <p:nvPr/>
          </p:nvSpPr>
          <p:spPr>
            <a:xfrm>
              <a:off x="4838986" y="772741"/>
              <a:ext cx="188724" cy="210822"/>
            </a:xfrm>
            <a:custGeom>
              <a:avLst/>
              <a:gdLst>
                <a:gd name="connsiteX0" fmla="*/ 0 w 188724"/>
                <a:gd name="connsiteY0" fmla="*/ 0 h 210822"/>
                <a:gd name="connsiteX1" fmla="*/ 41202 w 188724"/>
                <a:gd name="connsiteY1" fmla="*/ 0 h 210822"/>
                <a:gd name="connsiteX2" fmla="*/ 94201 w 188724"/>
                <a:gd name="connsiteY2" fmla="*/ 167666 h 210822"/>
                <a:gd name="connsiteX3" fmla="*/ 94847 w 188724"/>
                <a:gd name="connsiteY3" fmla="*/ 167666 h 210822"/>
                <a:gd name="connsiteX4" fmla="*/ 148976 w 188724"/>
                <a:gd name="connsiteY4" fmla="*/ 0 h 210822"/>
                <a:gd name="connsiteX5" fmla="*/ 188724 w 188724"/>
                <a:gd name="connsiteY5" fmla="*/ 0 h 210822"/>
                <a:gd name="connsiteX6" fmla="*/ 188724 w 188724"/>
                <a:gd name="connsiteY6" fmla="*/ 210822 h 210822"/>
                <a:gd name="connsiteX7" fmla="*/ 163154 w 188724"/>
                <a:gd name="connsiteY7" fmla="*/ 210822 h 210822"/>
                <a:gd name="connsiteX8" fmla="*/ 163154 w 188724"/>
                <a:gd name="connsiteY8" fmla="*/ 29000 h 210822"/>
                <a:gd name="connsiteX9" fmla="*/ 162993 w 188724"/>
                <a:gd name="connsiteY9" fmla="*/ 29000 h 210822"/>
                <a:gd name="connsiteX10" fmla="*/ 102885 w 188724"/>
                <a:gd name="connsiteY10" fmla="*/ 210822 h 210822"/>
                <a:gd name="connsiteX11" fmla="*/ 83617 w 188724"/>
                <a:gd name="connsiteY11" fmla="*/ 210822 h 210822"/>
                <a:gd name="connsiteX12" fmla="*/ 26054 w 188724"/>
                <a:gd name="connsiteY12" fmla="*/ 29000 h 210822"/>
                <a:gd name="connsiteX13" fmla="*/ 25408 w 188724"/>
                <a:gd name="connsiteY13" fmla="*/ 29000 h 210822"/>
                <a:gd name="connsiteX14" fmla="*/ 25408 w 188724"/>
                <a:gd name="connsiteY14" fmla="*/ 210822 h 210822"/>
                <a:gd name="connsiteX15" fmla="*/ 0 w 188724"/>
                <a:gd name="connsiteY15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724" h="210822">
                  <a:moveTo>
                    <a:pt x="0" y="0"/>
                  </a:moveTo>
                  <a:lnTo>
                    <a:pt x="41202" y="0"/>
                  </a:lnTo>
                  <a:lnTo>
                    <a:pt x="94201" y="167666"/>
                  </a:lnTo>
                  <a:lnTo>
                    <a:pt x="94847" y="167666"/>
                  </a:lnTo>
                  <a:lnTo>
                    <a:pt x="148976" y="0"/>
                  </a:lnTo>
                  <a:lnTo>
                    <a:pt x="188724" y="0"/>
                  </a:lnTo>
                  <a:lnTo>
                    <a:pt x="188724" y="210822"/>
                  </a:lnTo>
                  <a:lnTo>
                    <a:pt x="163154" y="210822"/>
                  </a:lnTo>
                  <a:lnTo>
                    <a:pt x="163154" y="29000"/>
                  </a:lnTo>
                  <a:lnTo>
                    <a:pt x="162993" y="29000"/>
                  </a:lnTo>
                  <a:lnTo>
                    <a:pt x="102885" y="210822"/>
                  </a:lnTo>
                  <a:lnTo>
                    <a:pt x="83617" y="210822"/>
                  </a:lnTo>
                  <a:lnTo>
                    <a:pt x="26054" y="29000"/>
                  </a:lnTo>
                  <a:lnTo>
                    <a:pt x="25408" y="29000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209D7EF6-9F34-33A9-5559-5339FAF907E6}"/>
                </a:ext>
              </a:extLst>
            </p:cNvPr>
            <p:cNvSpPr/>
            <p:nvPr/>
          </p:nvSpPr>
          <p:spPr>
            <a:xfrm>
              <a:off x="5059096" y="772741"/>
              <a:ext cx="169173" cy="211750"/>
            </a:xfrm>
            <a:custGeom>
              <a:avLst/>
              <a:gdLst>
                <a:gd name="connsiteX0" fmla="*/ 117266 w 169173"/>
                <a:gd name="connsiteY0" fmla="*/ 132818 h 211750"/>
                <a:gd name="connsiteX1" fmla="*/ 84910 w 169173"/>
                <a:gd name="connsiteY1" fmla="*/ 27911 h 211750"/>
                <a:gd name="connsiteX2" fmla="*/ 49726 w 169173"/>
                <a:gd name="connsiteY2" fmla="*/ 132818 h 211750"/>
                <a:gd name="connsiteX3" fmla="*/ 100058 w 169173"/>
                <a:gd name="connsiteY3" fmla="*/ 0 h 211750"/>
                <a:gd name="connsiteX4" fmla="*/ 169173 w 169173"/>
                <a:gd name="connsiteY4" fmla="*/ 211750 h 211750"/>
                <a:gd name="connsiteX5" fmla="*/ 140614 w 169173"/>
                <a:gd name="connsiteY5" fmla="*/ 211750 h 211750"/>
                <a:gd name="connsiteX6" fmla="*/ 123729 w 169173"/>
                <a:gd name="connsiteY6" fmla="*/ 156614 h 211750"/>
                <a:gd name="connsiteX7" fmla="*/ 43707 w 169173"/>
                <a:gd name="connsiteY7" fmla="*/ 156614 h 211750"/>
                <a:gd name="connsiteX8" fmla="*/ 26661 w 169173"/>
                <a:gd name="connsiteY8" fmla="*/ 211750 h 211750"/>
                <a:gd name="connsiteX9" fmla="*/ 0 w 169173"/>
                <a:gd name="connsiteY9" fmla="*/ 211750 h 211750"/>
                <a:gd name="connsiteX10" fmla="*/ 71014 w 169173"/>
                <a:gd name="connsiteY10" fmla="*/ 0 h 21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173" h="211750">
                  <a:moveTo>
                    <a:pt x="117266" y="132818"/>
                  </a:moveTo>
                  <a:lnTo>
                    <a:pt x="84910" y="27911"/>
                  </a:lnTo>
                  <a:lnTo>
                    <a:pt x="49726" y="132818"/>
                  </a:lnTo>
                  <a:close/>
                  <a:moveTo>
                    <a:pt x="100058" y="0"/>
                  </a:moveTo>
                  <a:lnTo>
                    <a:pt x="169173" y="211750"/>
                  </a:lnTo>
                  <a:lnTo>
                    <a:pt x="140614" y="211750"/>
                  </a:lnTo>
                  <a:lnTo>
                    <a:pt x="123729" y="156614"/>
                  </a:lnTo>
                  <a:lnTo>
                    <a:pt x="43707" y="156614"/>
                  </a:lnTo>
                  <a:lnTo>
                    <a:pt x="26661" y="211750"/>
                  </a:lnTo>
                  <a:lnTo>
                    <a:pt x="0" y="211750"/>
                  </a:lnTo>
                  <a:lnTo>
                    <a:pt x="71014" y="0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4A15AAEC-4FB2-D7FE-C166-32A141D3CE44}"/>
                </a:ext>
              </a:extLst>
            </p:cNvPr>
            <p:cNvSpPr/>
            <p:nvPr/>
          </p:nvSpPr>
          <p:spPr>
            <a:xfrm>
              <a:off x="5250971" y="768793"/>
              <a:ext cx="106517" cy="215567"/>
            </a:xfrm>
            <a:custGeom>
              <a:avLst/>
              <a:gdLst>
                <a:gd name="connsiteX0" fmla="*/ 95938 w 106517"/>
                <a:gd name="connsiteY0" fmla="*/ 34521 h 215567"/>
                <a:gd name="connsiteX1" fmla="*/ 59987 w 106517"/>
                <a:gd name="connsiteY1" fmla="*/ 24760 h 215567"/>
                <a:gd name="connsiteX2" fmla="*/ 26984 w 106517"/>
                <a:gd name="connsiteY2" fmla="*/ 55010 h 215567"/>
                <a:gd name="connsiteX3" fmla="*/ 62653 w 106517"/>
                <a:gd name="connsiteY3" fmla="*/ 94416 h 215567"/>
                <a:gd name="connsiteX4" fmla="*/ 106360 w 106517"/>
                <a:gd name="connsiteY4" fmla="*/ 154916 h 215567"/>
                <a:gd name="connsiteX5" fmla="*/ 45768 w 106517"/>
                <a:gd name="connsiteY5" fmla="*/ 215416 h 215567"/>
                <a:gd name="connsiteX6" fmla="*/ 1415 w 106517"/>
                <a:gd name="connsiteY6" fmla="*/ 206260 h 215567"/>
                <a:gd name="connsiteX7" fmla="*/ 1415 w 106517"/>
                <a:gd name="connsiteY7" fmla="*/ 178833 h 215567"/>
                <a:gd name="connsiteX8" fmla="*/ 41809 w 106517"/>
                <a:gd name="connsiteY8" fmla="*/ 192385 h 215567"/>
                <a:gd name="connsiteX9" fmla="*/ 79377 w 106517"/>
                <a:gd name="connsiteY9" fmla="*/ 159151 h 215567"/>
                <a:gd name="connsiteX10" fmla="*/ 46576 w 106517"/>
                <a:gd name="connsiteY10" fmla="*/ 116155 h 215567"/>
                <a:gd name="connsiteX11" fmla="*/ 1 w 106517"/>
                <a:gd name="connsiteY11" fmla="*/ 53276 h 215567"/>
                <a:gd name="connsiteX12" fmla="*/ 58694 w 106517"/>
                <a:gd name="connsiteY12" fmla="*/ 318 h 215567"/>
                <a:gd name="connsiteX13" fmla="*/ 96908 w 106517"/>
                <a:gd name="connsiteY13" fmla="*/ 7255 h 21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17" h="215567">
                  <a:moveTo>
                    <a:pt x="95938" y="34521"/>
                  </a:moveTo>
                  <a:cubicBezTo>
                    <a:pt x="85072" y="28067"/>
                    <a:pt x="72590" y="24760"/>
                    <a:pt x="59987" y="24760"/>
                  </a:cubicBezTo>
                  <a:cubicBezTo>
                    <a:pt x="42132" y="23187"/>
                    <a:pt x="26823" y="37223"/>
                    <a:pt x="26984" y="55010"/>
                  </a:cubicBezTo>
                  <a:cubicBezTo>
                    <a:pt x="26984" y="68401"/>
                    <a:pt x="32357" y="76911"/>
                    <a:pt x="62653" y="94416"/>
                  </a:cubicBezTo>
                  <a:cubicBezTo>
                    <a:pt x="92949" y="111880"/>
                    <a:pt x="106360" y="131563"/>
                    <a:pt x="106360" y="154916"/>
                  </a:cubicBezTo>
                  <a:cubicBezTo>
                    <a:pt x="108905" y="189239"/>
                    <a:pt x="80184" y="217916"/>
                    <a:pt x="45768" y="215416"/>
                  </a:cubicBezTo>
                  <a:cubicBezTo>
                    <a:pt x="30458" y="215537"/>
                    <a:pt x="15472" y="212552"/>
                    <a:pt x="1415" y="206260"/>
                  </a:cubicBezTo>
                  <a:lnTo>
                    <a:pt x="1415" y="178833"/>
                  </a:lnTo>
                  <a:cubicBezTo>
                    <a:pt x="13573" y="186577"/>
                    <a:pt x="27469" y="191296"/>
                    <a:pt x="41809" y="192385"/>
                  </a:cubicBezTo>
                  <a:cubicBezTo>
                    <a:pt x="61562" y="194120"/>
                    <a:pt x="78730" y="178995"/>
                    <a:pt x="79377" y="159151"/>
                  </a:cubicBezTo>
                  <a:cubicBezTo>
                    <a:pt x="79377" y="142775"/>
                    <a:pt x="75135" y="133458"/>
                    <a:pt x="46576" y="116155"/>
                  </a:cubicBezTo>
                  <a:cubicBezTo>
                    <a:pt x="8524" y="93125"/>
                    <a:pt x="1" y="80218"/>
                    <a:pt x="1" y="53276"/>
                  </a:cubicBezTo>
                  <a:cubicBezTo>
                    <a:pt x="-161" y="21614"/>
                    <a:pt x="27308" y="-3110"/>
                    <a:pt x="58694" y="318"/>
                  </a:cubicBezTo>
                  <a:cubicBezTo>
                    <a:pt x="71823" y="318"/>
                    <a:pt x="84749" y="2698"/>
                    <a:pt x="96908" y="725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BD79A9A6-E236-DC0E-8F02-7E805BA507B2}"/>
                </a:ext>
              </a:extLst>
            </p:cNvPr>
            <p:cNvSpPr/>
            <p:nvPr/>
          </p:nvSpPr>
          <p:spPr>
            <a:xfrm>
              <a:off x="5382416" y="772741"/>
              <a:ext cx="123405" cy="210822"/>
            </a:xfrm>
            <a:custGeom>
              <a:avLst/>
              <a:gdLst>
                <a:gd name="connsiteX0" fmla="*/ 48433 w 123405"/>
                <a:gd name="connsiteY0" fmla="*/ 23030 h 210822"/>
                <a:gd name="connsiteX1" fmla="*/ 0 w 123405"/>
                <a:gd name="connsiteY1" fmla="*/ 23030 h 210822"/>
                <a:gd name="connsiteX2" fmla="*/ 0 w 123405"/>
                <a:gd name="connsiteY2" fmla="*/ 0 h 210822"/>
                <a:gd name="connsiteX3" fmla="*/ 123406 w 123405"/>
                <a:gd name="connsiteY3" fmla="*/ 0 h 210822"/>
                <a:gd name="connsiteX4" fmla="*/ 123406 w 123405"/>
                <a:gd name="connsiteY4" fmla="*/ 23030 h 210822"/>
                <a:gd name="connsiteX5" fmla="*/ 75134 w 123405"/>
                <a:gd name="connsiteY5" fmla="*/ 23030 h 210822"/>
                <a:gd name="connsiteX6" fmla="*/ 75134 w 123405"/>
                <a:gd name="connsiteY6" fmla="*/ 210822 h 210822"/>
                <a:gd name="connsiteX7" fmla="*/ 48433 w 123405"/>
                <a:gd name="connsiteY7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405" h="210822">
                  <a:moveTo>
                    <a:pt x="48433" y="23030"/>
                  </a:moveTo>
                  <a:lnTo>
                    <a:pt x="0" y="23030"/>
                  </a:lnTo>
                  <a:lnTo>
                    <a:pt x="0" y="0"/>
                  </a:lnTo>
                  <a:lnTo>
                    <a:pt x="123406" y="0"/>
                  </a:lnTo>
                  <a:lnTo>
                    <a:pt x="123406" y="23030"/>
                  </a:lnTo>
                  <a:lnTo>
                    <a:pt x="75134" y="23030"/>
                  </a:lnTo>
                  <a:lnTo>
                    <a:pt x="75134" y="210822"/>
                  </a:lnTo>
                  <a:lnTo>
                    <a:pt x="48433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F36BBC4D-7BA6-88DB-29CD-13608CD0ADDE}"/>
                </a:ext>
              </a:extLst>
            </p:cNvPr>
            <p:cNvSpPr/>
            <p:nvPr/>
          </p:nvSpPr>
          <p:spPr>
            <a:xfrm>
              <a:off x="5540521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83 w 102400"/>
                <a:gd name="connsiteY1" fmla="*/ 0 h 210822"/>
                <a:gd name="connsiteX2" fmla="*/ 98483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5170 w 102400"/>
                <a:gd name="connsiteY5" fmla="*/ 89822 h 210822"/>
                <a:gd name="connsiteX6" fmla="*/ 95170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83" y="0"/>
                  </a:lnTo>
                  <a:lnTo>
                    <a:pt x="98483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5170" y="89822"/>
                  </a:lnTo>
                  <a:lnTo>
                    <a:pt x="95170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8A3D3229-6BB7-F845-66E5-42FB6591F524}"/>
                </a:ext>
              </a:extLst>
            </p:cNvPr>
            <p:cNvSpPr/>
            <p:nvPr/>
          </p:nvSpPr>
          <p:spPr>
            <a:xfrm>
              <a:off x="5687760" y="772559"/>
              <a:ext cx="124819" cy="211005"/>
            </a:xfrm>
            <a:custGeom>
              <a:avLst/>
              <a:gdLst>
                <a:gd name="connsiteX0" fmla="*/ 26984 w 124819"/>
                <a:gd name="connsiteY0" fmla="*/ 93635 h 211005"/>
                <a:gd name="connsiteX1" fmla="*/ 47343 w 124819"/>
                <a:gd name="connsiteY1" fmla="*/ 93635 h 211005"/>
                <a:gd name="connsiteX2" fmla="*/ 86768 w 124819"/>
                <a:gd name="connsiteY2" fmla="*/ 56770 h 211005"/>
                <a:gd name="connsiteX3" fmla="*/ 47948 w 124819"/>
                <a:gd name="connsiteY3" fmla="*/ 21922 h 211005"/>
                <a:gd name="connsiteX4" fmla="*/ 26984 w 124819"/>
                <a:gd name="connsiteY4" fmla="*/ 21922 h 211005"/>
                <a:gd name="connsiteX5" fmla="*/ 0 w 124819"/>
                <a:gd name="connsiteY5" fmla="*/ 183 h 211005"/>
                <a:gd name="connsiteX6" fmla="*/ 54290 w 124819"/>
                <a:gd name="connsiteY6" fmla="*/ 183 h 211005"/>
                <a:gd name="connsiteX7" fmla="*/ 98765 w 124819"/>
                <a:gd name="connsiteY7" fmla="*/ 14703 h 211005"/>
                <a:gd name="connsiteX8" fmla="*/ 114559 w 124819"/>
                <a:gd name="connsiteY8" fmla="*/ 54875 h 211005"/>
                <a:gd name="connsiteX9" fmla="*/ 71620 w 124819"/>
                <a:gd name="connsiteY9" fmla="*/ 105130 h 211005"/>
                <a:gd name="connsiteX10" fmla="*/ 94524 w 124819"/>
                <a:gd name="connsiteY10" fmla="*/ 125781 h 211005"/>
                <a:gd name="connsiteX11" fmla="*/ 124820 w 124819"/>
                <a:gd name="connsiteY11" fmla="*/ 210360 h 211005"/>
                <a:gd name="connsiteX12" fmla="*/ 94524 w 124819"/>
                <a:gd name="connsiteY12" fmla="*/ 210360 h 211005"/>
                <a:gd name="connsiteX13" fmla="*/ 70367 w 124819"/>
                <a:gd name="connsiteY13" fmla="*/ 139010 h 211005"/>
                <a:gd name="connsiteX14" fmla="*/ 36759 w 124819"/>
                <a:gd name="connsiteY14" fmla="*/ 114891 h 211005"/>
                <a:gd name="connsiteX15" fmla="*/ 26984 w 124819"/>
                <a:gd name="connsiteY15" fmla="*/ 114891 h 211005"/>
                <a:gd name="connsiteX16" fmla="*/ 26984 w 124819"/>
                <a:gd name="connsiteY16" fmla="*/ 211005 h 211005"/>
                <a:gd name="connsiteX17" fmla="*/ 0 w 124819"/>
                <a:gd name="connsiteY17" fmla="*/ 211005 h 2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819" h="211005">
                  <a:moveTo>
                    <a:pt x="26984" y="93635"/>
                  </a:moveTo>
                  <a:lnTo>
                    <a:pt x="47343" y="93635"/>
                  </a:lnTo>
                  <a:cubicBezTo>
                    <a:pt x="69115" y="96136"/>
                    <a:pt x="87737" y="78510"/>
                    <a:pt x="86768" y="56770"/>
                  </a:cubicBezTo>
                  <a:cubicBezTo>
                    <a:pt x="86768" y="33135"/>
                    <a:pt x="71297" y="21922"/>
                    <a:pt x="47948" y="21922"/>
                  </a:cubicBezTo>
                  <a:lnTo>
                    <a:pt x="26984" y="21922"/>
                  </a:lnTo>
                  <a:close/>
                  <a:moveTo>
                    <a:pt x="0" y="183"/>
                  </a:moveTo>
                  <a:lnTo>
                    <a:pt x="54290" y="183"/>
                  </a:lnTo>
                  <a:cubicBezTo>
                    <a:pt x="70529" y="-1068"/>
                    <a:pt x="86445" y="4135"/>
                    <a:pt x="98765" y="14703"/>
                  </a:cubicBezTo>
                  <a:cubicBezTo>
                    <a:pt x="109510" y="25391"/>
                    <a:pt x="115165" y="39911"/>
                    <a:pt x="114559" y="54875"/>
                  </a:cubicBezTo>
                  <a:cubicBezTo>
                    <a:pt x="115973" y="80567"/>
                    <a:pt x="97028" y="102589"/>
                    <a:pt x="71620" y="105130"/>
                  </a:cubicBezTo>
                  <a:cubicBezTo>
                    <a:pt x="82849" y="106542"/>
                    <a:pt x="91979" y="114729"/>
                    <a:pt x="94524" y="125781"/>
                  </a:cubicBezTo>
                  <a:lnTo>
                    <a:pt x="124820" y="210360"/>
                  </a:lnTo>
                  <a:lnTo>
                    <a:pt x="94524" y="210360"/>
                  </a:lnTo>
                  <a:lnTo>
                    <a:pt x="70367" y="139010"/>
                  </a:lnTo>
                  <a:cubicBezTo>
                    <a:pt x="67217" y="123401"/>
                    <a:pt x="52553" y="112834"/>
                    <a:pt x="36759" y="114891"/>
                  </a:cubicBezTo>
                  <a:lnTo>
                    <a:pt x="26984" y="114891"/>
                  </a:lnTo>
                  <a:lnTo>
                    <a:pt x="26984" y="211005"/>
                  </a:lnTo>
                  <a:lnTo>
                    <a:pt x="0" y="21100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BB95D81-4638-D38C-9B6B-242DAD62DED7}"/>
                </a:ext>
              </a:extLst>
            </p:cNvPr>
            <p:cNvSpPr/>
            <p:nvPr/>
          </p:nvSpPr>
          <p:spPr>
            <a:xfrm>
              <a:off x="5919868" y="770564"/>
              <a:ext cx="156045" cy="215218"/>
            </a:xfrm>
            <a:custGeom>
              <a:avLst/>
              <a:gdLst>
                <a:gd name="connsiteX0" fmla="*/ 76670 w 156045"/>
                <a:gd name="connsiteY0" fmla="*/ 193318 h 215218"/>
                <a:gd name="connsiteX1" fmla="*/ 128132 w 156045"/>
                <a:gd name="connsiteY1" fmla="*/ 105391 h 215218"/>
                <a:gd name="connsiteX2" fmla="*/ 79053 w 156045"/>
                <a:gd name="connsiteY2" fmla="*/ 21901 h 215218"/>
                <a:gd name="connsiteX3" fmla="*/ 27590 w 156045"/>
                <a:gd name="connsiteY3" fmla="*/ 109626 h 215218"/>
                <a:gd name="connsiteX4" fmla="*/ 76670 w 156045"/>
                <a:gd name="connsiteY4" fmla="*/ 193318 h 215218"/>
                <a:gd name="connsiteX5" fmla="*/ 79053 w 156045"/>
                <a:gd name="connsiteY5" fmla="*/ 0 h 215218"/>
                <a:gd name="connsiteX6" fmla="*/ 156045 w 156045"/>
                <a:gd name="connsiteY6" fmla="*/ 105391 h 215218"/>
                <a:gd name="connsiteX7" fmla="*/ 76670 w 156045"/>
                <a:gd name="connsiteY7" fmla="*/ 215219 h 215218"/>
                <a:gd name="connsiteX8" fmla="*/ 0 w 156045"/>
                <a:gd name="connsiteY8" fmla="*/ 109626 h 215218"/>
                <a:gd name="connsiteX9" fmla="*/ 79053 w 156045"/>
                <a:gd name="connsiteY9" fmla="*/ 0 h 21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45" h="215218">
                  <a:moveTo>
                    <a:pt x="76670" y="193318"/>
                  </a:moveTo>
                  <a:cubicBezTo>
                    <a:pt x="104622" y="193318"/>
                    <a:pt x="128132" y="170287"/>
                    <a:pt x="128132" y="105391"/>
                  </a:cubicBezTo>
                  <a:cubicBezTo>
                    <a:pt x="128132" y="62678"/>
                    <a:pt x="114883" y="21901"/>
                    <a:pt x="79053" y="21901"/>
                  </a:cubicBezTo>
                  <a:cubicBezTo>
                    <a:pt x="51261" y="21901"/>
                    <a:pt x="27590" y="44891"/>
                    <a:pt x="27590" y="109626"/>
                  </a:cubicBezTo>
                  <a:cubicBezTo>
                    <a:pt x="27590" y="152178"/>
                    <a:pt x="40880" y="193318"/>
                    <a:pt x="76670" y="193318"/>
                  </a:cubicBezTo>
                  <a:moveTo>
                    <a:pt x="79053" y="0"/>
                  </a:moveTo>
                  <a:cubicBezTo>
                    <a:pt x="126072" y="0"/>
                    <a:pt x="156045" y="40333"/>
                    <a:pt x="156045" y="105391"/>
                  </a:cubicBezTo>
                  <a:cubicBezTo>
                    <a:pt x="156045" y="178193"/>
                    <a:pt x="125749" y="215219"/>
                    <a:pt x="76670" y="215219"/>
                  </a:cubicBezTo>
                  <a:cubicBezTo>
                    <a:pt x="27590" y="215219"/>
                    <a:pt x="0" y="174885"/>
                    <a:pt x="0" y="109626"/>
                  </a:cubicBezTo>
                  <a:cubicBezTo>
                    <a:pt x="0" y="37026"/>
                    <a:pt x="30296" y="0"/>
                    <a:pt x="79053" y="0"/>
                  </a:cubicBezTo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F09E00A3-A379-7E0C-3652-D4A2F040CB5F}"/>
                </a:ext>
              </a:extLst>
            </p:cNvPr>
            <p:cNvSpPr/>
            <p:nvPr/>
          </p:nvSpPr>
          <p:spPr>
            <a:xfrm>
              <a:off x="6119458" y="772741"/>
              <a:ext cx="94362" cy="210822"/>
            </a:xfrm>
            <a:custGeom>
              <a:avLst/>
              <a:gdLst>
                <a:gd name="connsiteX0" fmla="*/ 0 w 94362"/>
                <a:gd name="connsiteY0" fmla="*/ 0 h 210822"/>
                <a:gd name="connsiteX1" fmla="*/ 94362 w 94362"/>
                <a:gd name="connsiteY1" fmla="*/ 0 h 210822"/>
                <a:gd name="connsiteX2" fmla="*/ 94362 w 94362"/>
                <a:gd name="connsiteY2" fmla="*/ 23030 h 210822"/>
                <a:gd name="connsiteX3" fmla="*/ 26660 w 94362"/>
                <a:gd name="connsiteY3" fmla="*/ 23030 h 210822"/>
                <a:gd name="connsiteX4" fmla="*/ 26660 w 94362"/>
                <a:gd name="connsiteY4" fmla="*/ 89822 h 210822"/>
                <a:gd name="connsiteX5" fmla="*/ 90888 w 94362"/>
                <a:gd name="connsiteY5" fmla="*/ 89822 h 210822"/>
                <a:gd name="connsiteX6" fmla="*/ 90888 w 94362"/>
                <a:gd name="connsiteY6" fmla="*/ 112812 h 210822"/>
                <a:gd name="connsiteX7" fmla="*/ 26660 w 94362"/>
                <a:gd name="connsiteY7" fmla="*/ 112812 h 210822"/>
                <a:gd name="connsiteX8" fmla="*/ 26660 w 94362"/>
                <a:gd name="connsiteY8" fmla="*/ 210822 h 210822"/>
                <a:gd name="connsiteX9" fmla="*/ 0 w 94362"/>
                <a:gd name="connsiteY9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362" h="210822">
                  <a:moveTo>
                    <a:pt x="0" y="0"/>
                  </a:moveTo>
                  <a:lnTo>
                    <a:pt x="94362" y="0"/>
                  </a:lnTo>
                  <a:lnTo>
                    <a:pt x="94362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0888" y="89822"/>
                  </a:lnTo>
                  <a:lnTo>
                    <a:pt x="90888" y="112812"/>
                  </a:lnTo>
                  <a:lnTo>
                    <a:pt x="26660" y="112812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F1681EC-32F3-3368-E55E-5A5F2AAC6391}"/>
                </a:ext>
              </a:extLst>
            </p:cNvPr>
            <p:cNvSpPr/>
            <p:nvPr/>
          </p:nvSpPr>
          <p:spPr>
            <a:xfrm>
              <a:off x="6323976" y="770397"/>
              <a:ext cx="106551" cy="213983"/>
            </a:xfrm>
            <a:custGeom>
              <a:avLst/>
              <a:gdLst>
                <a:gd name="connsiteX0" fmla="*/ 96099 w 106551"/>
                <a:gd name="connsiteY0" fmla="*/ 32917 h 213983"/>
                <a:gd name="connsiteX1" fmla="*/ 60431 w 106551"/>
                <a:gd name="connsiteY1" fmla="*/ 23156 h 213983"/>
                <a:gd name="connsiteX2" fmla="*/ 27307 w 106551"/>
                <a:gd name="connsiteY2" fmla="*/ 53406 h 213983"/>
                <a:gd name="connsiteX3" fmla="*/ 63097 w 106551"/>
                <a:gd name="connsiteY3" fmla="*/ 92812 h 213983"/>
                <a:gd name="connsiteX4" fmla="*/ 106360 w 106551"/>
                <a:gd name="connsiteY4" fmla="*/ 153312 h 213983"/>
                <a:gd name="connsiteX5" fmla="*/ 45768 w 106551"/>
                <a:gd name="connsiteY5" fmla="*/ 213812 h 213983"/>
                <a:gd name="connsiteX6" fmla="*/ 1575 w 106551"/>
                <a:gd name="connsiteY6" fmla="*/ 204656 h 213983"/>
                <a:gd name="connsiteX7" fmla="*/ 1575 w 106551"/>
                <a:gd name="connsiteY7" fmla="*/ 177230 h 213983"/>
                <a:gd name="connsiteX8" fmla="*/ 41486 w 106551"/>
                <a:gd name="connsiteY8" fmla="*/ 190782 h 213983"/>
                <a:gd name="connsiteX9" fmla="*/ 79376 w 106551"/>
                <a:gd name="connsiteY9" fmla="*/ 157547 h 213983"/>
                <a:gd name="connsiteX10" fmla="*/ 46697 w 106551"/>
                <a:gd name="connsiteY10" fmla="*/ 114552 h 213983"/>
                <a:gd name="connsiteX11" fmla="*/ 0 w 106551"/>
                <a:gd name="connsiteY11" fmla="*/ 51672 h 213983"/>
                <a:gd name="connsiteX12" fmla="*/ 57280 w 106551"/>
                <a:gd name="connsiteY12" fmla="*/ 166 h 213983"/>
                <a:gd name="connsiteX13" fmla="*/ 95130 w 106551"/>
                <a:gd name="connsiteY13" fmla="*/ 7225 h 2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51" h="213983">
                  <a:moveTo>
                    <a:pt x="96099" y="32917"/>
                  </a:moveTo>
                  <a:cubicBezTo>
                    <a:pt x="85354" y="26464"/>
                    <a:pt x="72872" y="23156"/>
                    <a:pt x="60431" y="23156"/>
                  </a:cubicBezTo>
                  <a:cubicBezTo>
                    <a:pt x="42576" y="21583"/>
                    <a:pt x="27307" y="35619"/>
                    <a:pt x="27307" y="53406"/>
                  </a:cubicBezTo>
                  <a:cubicBezTo>
                    <a:pt x="27307" y="66797"/>
                    <a:pt x="32801" y="75307"/>
                    <a:pt x="63097" y="92812"/>
                  </a:cubicBezTo>
                  <a:cubicBezTo>
                    <a:pt x="93393" y="110276"/>
                    <a:pt x="106360" y="129959"/>
                    <a:pt x="106360" y="153312"/>
                  </a:cubicBezTo>
                  <a:cubicBezTo>
                    <a:pt x="109187" y="187797"/>
                    <a:pt x="80305" y="216474"/>
                    <a:pt x="45768" y="213812"/>
                  </a:cubicBezTo>
                  <a:cubicBezTo>
                    <a:pt x="30620" y="213933"/>
                    <a:pt x="15472" y="210948"/>
                    <a:pt x="1575" y="204656"/>
                  </a:cubicBezTo>
                  <a:lnTo>
                    <a:pt x="1575" y="177230"/>
                  </a:lnTo>
                  <a:cubicBezTo>
                    <a:pt x="13573" y="184974"/>
                    <a:pt x="27307" y="189531"/>
                    <a:pt x="41486" y="190782"/>
                  </a:cubicBezTo>
                  <a:cubicBezTo>
                    <a:pt x="61522" y="192677"/>
                    <a:pt x="78891" y="177391"/>
                    <a:pt x="79376" y="157547"/>
                  </a:cubicBezTo>
                  <a:cubicBezTo>
                    <a:pt x="79376" y="141172"/>
                    <a:pt x="75256" y="131855"/>
                    <a:pt x="46697" y="114552"/>
                  </a:cubicBezTo>
                  <a:cubicBezTo>
                    <a:pt x="8523" y="91521"/>
                    <a:pt x="0" y="78615"/>
                    <a:pt x="0" y="51672"/>
                  </a:cubicBezTo>
                  <a:cubicBezTo>
                    <a:pt x="768" y="21261"/>
                    <a:pt x="26984" y="-2213"/>
                    <a:pt x="57280" y="166"/>
                  </a:cubicBezTo>
                  <a:cubicBezTo>
                    <a:pt x="70206" y="166"/>
                    <a:pt x="83132" y="2506"/>
                    <a:pt x="95130" y="722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0A7635F8-7032-2854-343D-82A8461FD920}"/>
                </a:ext>
              </a:extLst>
            </p:cNvPr>
            <p:cNvSpPr/>
            <p:nvPr/>
          </p:nvSpPr>
          <p:spPr>
            <a:xfrm>
              <a:off x="6464551" y="770537"/>
              <a:ext cx="133665" cy="215244"/>
            </a:xfrm>
            <a:custGeom>
              <a:avLst/>
              <a:gdLst>
                <a:gd name="connsiteX0" fmla="*/ 133666 w 133665"/>
                <a:gd name="connsiteY0" fmla="*/ 208751 h 215244"/>
                <a:gd name="connsiteX1" fmla="*/ 95169 w 133665"/>
                <a:gd name="connsiteY1" fmla="*/ 215245 h 215244"/>
                <a:gd name="connsiteX2" fmla="*/ 0 w 133665"/>
                <a:gd name="connsiteY2" fmla="*/ 107152 h 215244"/>
                <a:gd name="connsiteX3" fmla="*/ 93756 w 133665"/>
                <a:gd name="connsiteY3" fmla="*/ 26 h 215244"/>
                <a:gd name="connsiteX4" fmla="*/ 133666 w 133665"/>
                <a:gd name="connsiteY4" fmla="*/ 7569 h 215244"/>
                <a:gd name="connsiteX5" fmla="*/ 133666 w 133665"/>
                <a:gd name="connsiteY5" fmla="*/ 33745 h 215244"/>
                <a:gd name="connsiteX6" fmla="*/ 94038 w 133665"/>
                <a:gd name="connsiteY6" fmla="*/ 23016 h 215244"/>
                <a:gd name="connsiteX7" fmla="*/ 27953 w 133665"/>
                <a:gd name="connsiteY7" fmla="*/ 101787 h 215244"/>
                <a:gd name="connsiteX8" fmla="*/ 95775 w 133665"/>
                <a:gd name="connsiteY8" fmla="*/ 192537 h 215244"/>
                <a:gd name="connsiteX9" fmla="*/ 133666 w 133665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5" h="215244">
                  <a:moveTo>
                    <a:pt x="133666" y="208751"/>
                  </a:moveTo>
                  <a:cubicBezTo>
                    <a:pt x="121184" y="212865"/>
                    <a:pt x="108258" y="214922"/>
                    <a:pt x="95169" y="215245"/>
                  </a:cubicBezTo>
                  <a:cubicBezTo>
                    <a:pt x="28236" y="215245"/>
                    <a:pt x="0" y="164344"/>
                    <a:pt x="0" y="107152"/>
                  </a:cubicBezTo>
                  <a:cubicBezTo>
                    <a:pt x="0" y="41610"/>
                    <a:pt x="38496" y="26"/>
                    <a:pt x="93756" y="26"/>
                  </a:cubicBezTo>
                  <a:cubicBezTo>
                    <a:pt x="107450" y="-296"/>
                    <a:pt x="121022" y="2366"/>
                    <a:pt x="133666" y="7569"/>
                  </a:cubicBezTo>
                  <a:lnTo>
                    <a:pt x="133666" y="33745"/>
                  </a:lnTo>
                  <a:cubicBezTo>
                    <a:pt x="121669" y="26324"/>
                    <a:pt x="107935" y="22694"/>
                    <a:pt x="94038" y="23016"/>
                  </a:cubicBezTo>
                  <a:cubicBezTo>
                    <a:pt x="53200" y="25073"/>
                    <a:pt x="22742" y="61293"/>
                    <a:pt x="27953" y="101787"/>
                  </a:cubicBezTo>
                  <a:cubicBezTo>
                    <a:pt x="27953" y="156157"/>
                    <a:pt x="49725" y="192537"/>
                    <a:pt x="95775" y="192537"/>
                  </a:cubicBezTo>
                  <a:cubicBezTo>
                    <a:pt x="109025" y="192537"/>
                    <a:pt x="122153" y="189069"/>
                    <a:pt x="133666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476B44DC-DFC4-68E8-2215-C652DA07434F}"/>
                </a:ext>
              </a:extLst>
            </p:cNvPr>
            <p:cNvSpPr/>
            <p:nvPr/>
          </p:nvSpPr>
          <p:spPr>
            <a:xfrm>
              <a:off x="6642085" y="772741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D6FFD73F-486D-EEEC-47AF-47ACAFBCA8E5}"/>
                </a:ext>
              </a:extLst>
            </p:cNvPr>
            <p:cNvSpPr/>
            <p:nvPr/>
          </p:nvSpPr>
          <p:spPr>
            <a:xfrm>
              <a:off x="6721299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42 w 102400"/>
                <a:gd name="connsiteY1" fmla="*/ 0 h 210822"/>
                <a:gd name="connsiteX2" fmla="*/ 98442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4969 w 102400"/>
                <a:gd name="connsiteY5" fmla="*/ 89822 h 210822"/>
                <a:gd name="connsiteX6" fmla="*/ 94969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42" y="0"/>
                  </a:lnTo>
                  <a:lnTo>
                    <a:pt x="98442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4969" y="89822"/>
                  </a:lnTo>
                  <a:lnTo>
                    <a:pt x="94969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8C78AEC-ACA2-EDC3-2C54-0637C52C9D3A}"/>
                </a:ext>
              </a:extLst>
            </p:cNvPr>
            <p:cNvSpPr/>
            <p:nvPr/>
          </p:nvSpPr>
          <p:spPr>
            <a:xfrm>
              <a:off x="6866922" y="772741"/>
              <a:ext cx="138715" cy="210822"/>
            </a:xfrm>
            <a:custGeom>
              <a:avLst/>
              <a:gdLst>
                <a:gd name="connsiteX0" fmla="*/ 0 w 138715"/>
                <a:gd name="connsiteY0" fmla="*/ 0 h 210822"/>
                <a:gd name="connsiteX1" fmla="*/ 33003 w 138715"/>
                <a:gd name="connsiteY1" fmla="*/ 0 h 210822"/>
                <a:gd name="connsiteX2" fmla="*/ 112661 w 138715"/>
                <a:gd name="connsiteY2" fmla="*/ 173958 h 210822"/>
                <a:gd name="connsiteX3" fmla="*/ 113307 w 138715"/>
                <a:gd name="connsiteY3" fmla="*/ 173958 h 210822"/>
                <a:gd name="connsiteX4" fmla="*/ 113307 w 138715"/>
                <a:gd name="connsiteY4" fmla="*/ 0 h 210822"/>
                <a:gd name="connsiteX5" fmla="*/ 138715 w 138715"/>
                <a:gd name="connsiteY5" fmla="*/ 0 h 210822"/>
                <a:gd name="connsiteX6" fmla="*/ 138715 w 138715"/>
                <a:gd name="connsiteY6" fmla="*/ 210822 h 210822"/>
                <a:gd name="connsiteX7" fmla="*/ 105713 w 138715"/>
                <a:gd name="connsiteY7" fmla="*/ 210822 h 210822"/>
                <a:gd name="connsiteX8" fmla="*/ 26054 w 138715"/>
                <a:gd name="connsiteY8" fmla="*/ 38155 h 210822"/>
                <a:gd name="connsiteX9" fmla="*/ 25408 w 138715"/>
                <a:gd name="connsiteY9" fmla="*/ 38155 h 210822"/>
                <a:gd name="connsiteX10" fmla="*/ 25408 w 138715"/>
                <a:gd name="connsiteY10" fmla="*/ 210822 h 210822"/>
                <a:gd name="connsiteX11" fmla="*/ 0 w 138715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15" h="210822">
                  <a:moveTo>
                    <a:pt x="0" y="0"/>
                  </a:moveTo>
                  <a:lnTo>
                    <a:pt x="33003" y="0"/>
                  </a:lnTo>
                  <a:lnTo>
                    <a:pt x="112661" y="173958"/>
                  </a:lnTo>
                  <a:lnTo>
                    <a:pt x="113307" y="173958"/>
                  </a:lnTo>
                  <a:lnTo>
                    <a:pt x="113307" y="0"/>
                  </a:lnTo>
                  <a:lnTo>
                    <a:pt x="138715" y="0"/>
                  </a:lnTo>
                  <a:lnTo>
                    <a:pt x="138715" y="210822"/>
                  </a:lnTo>
                  <a:lnTo>
                    <a:pt x="105713" y="210822"/>
                  </a:lnTo>
                  <a:lnTo>
                    <a:pt x="26054" y="38155"/>
                  </a:lnTo>
                  <a:lnTo>
                    <a:pt x="25408" y="38155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3D034658-D752-BB23-DF73-9F9BE0ACDDAA}"/>
                </a:ext>
              </a:extLst>
            </p:cNvPr>
            <p:cNvSpPr/>
            <p:nvPr/>
          </p:nvSpPr>
          <p:spPr>
            <a:xfrm>
              <a:off x="7049345" y="770537"/>
              <a:ext cx="133343" cy="215244"/>
            </a:xfrm>
            <a:custGeom>
              <a:avLst/>
              <a:gdLst>
                <a:gd name="connsiteX0" fmla="*/ 133343 w 133343"/>
                <a:gd name="connsiteY0" fmla="*/ 208751 h 215244"/>
                <a:gd name="connsiteX1" fmla="*/ 94806 w 133343"/>
                <a:gd name="connsiteY1" fmla="*/ 215245 h 215244"/>
                <a:gd name="connsiteX2" fmla="*/ 0 w 133343"/>
                <a:gd name="connsiteY2" fmla="*/ 107152 h 215244"/>
                <a:gd name="connsiteX3" fmla="*/ 93231 w 133343"/>
                <a:gd name="connsiteY3" fmla="*/ 26 h 215244"/>
                <a:gd name="connsiteX4" fmla="*/ 133343 w 133343"/>
                <a:gd name="connsiteY4" fmla="*/ 7569 h 215244"/>
                <a:gd name="connsiteX5" fmla="*/ 133343 w 133343"/>
                <a:gd name="connsiteY5" fmla="*/ 33745 h 215244"/>
                <a:gd name="connsiteX6" fmla="*/ 93555 w 133343"/>
                <a:gd name="connsiteY6" fmla="*/ 23016 h 215244"/>
                <a:gd name="connsiteX7" fmla="*/ 27590 w 133343"/>
                <a:gd name="connsiteY7" fmla="*/ 101787 h 215244"/>
                <a:gd name="connsiteX8" fmla="*/ 95453 w 133343"/>
                <a:gd name="connsiteY8" fmla="*/ 192537 h 215244"/>
                <a:gd name="connsiteX9" fmla="*/ 133343 w 133343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43" h="215244">
                  <a:moveTo>
                    <a:pt x="133343" y="208751"/>
                  </a:moveTo>
                  <a:cubicBezTo>
                    <a:pt x="120861" y="212865"/>
                    <a:pt x="107935" y="214922"/>
                    <a:pt x="94806" y="215245"/>
                  </a:cubicBezTo>
                  <a:cubicBezTo>
                    <a:pt x="28075" y="215245"/>
                    <a:pt x="0" y="164344"/>
                    <a:pt x="0" y="107152"/>
                  </a:cubicBezTo>
                  <a:cubicBezTo>
                    <a:pt x="0" y="41610"/>
                    <a:pt x="38173" y="26"/>
                    <a:pt x="93231" y="26"/>
                  </a:cubicBezTo>
                  <a:cubicBezTo>
                    <a:pt x="106966" y="-296"/>
                    <a:pt x="120700" y="2366"/>
                    <a:pt x="133343" y="7569"/>
                  </a:cubicBezTo>
                  <a:lnTo>
                    <a:pt x="133343" y="33745"/>
                  </a:lnTo>
                  <a:cubicBezTo>
                    <a:pt x="121346" y="26324"/>
                    <a:pt x="107612" y="22694"/>
                    <a:pt x="93555" y="23016"/>
                  </a:cubicBezTo>
                  <a:cubicBezTo>
                    <a:pt x="52836" y="25073"/>
                    <a:pt x="22419" y="61293"/>
                    <a:pt x="27590" y="101787"/>
                  </a:cubicBezTo>
                  <a:cubicBezTo>
                    <a:pt x="27590" y="156157"/>
                    <a:pt x="49686" y="192537"/>
                    <a:pt x="95453" y="192537"/>
                  </a:cubicBezTo>
                  <a:cubicBezTo>
                    <a:pt x="108703" y="192537"/>
                    <a:pt x="121790" y="189069"/>
                    <a:pt x="133343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6159414-9B18-CB04-F45A-6CAAF8C7B294}"/>
                </a:ext>
              </a:extLst>
            </p:cNvPr>
            <p:cNvSpPr/>
            <p:nvPr/>
          </p:nvSpPr>
          <p:spPr>
            <a:xfrm>
              <a:off x="7226557" y="772741"/>
              <a:ext cx="102077" cy="210822"/>
            </a:xfrm>
            <a:custGeom>
              <a:avLst/>
              <a:gdLst>
                <a:gd name="connsiteX0" fmla="*/ 0 w 102077"/>
                <a:gd name="connsiteY0" fmla="*/ 0 h 210822"/>
                <a:gd name="connsiteX1" fmla="*/ 98119 w 102077"/>
                <a:gd name="connsiteY1" fmla="*/ 0 h 210822"/>
                <a:gd name="connsiteX2" fmla="*/ 98119 w 102077"/>
                <a:gd name="connsiteY2" fmla="*/ 23030 h 210822"/>
                <a:gd name="connsiteX3" fmla="*/ 26660 w 102077"/>
                <a:gd name="connsiteY3" fmla="*/ 23030 h 210822"/>
                <a:gd name="connsiteX4" fmla="*/ 26660 w 102077"/>
                <a:gd name="connsiteY4" fmla="*/ 89822 h 210822"/>
                <a:gd name="connsiteX5" fmla="*/ 95129 w 102077"/>
                <a:gd name="connsiteY5" fmla="*/ 89822 h 210822"/>
                <a:gd name="connsiteX6" fmla="*/ 95129 w 102077"/>
                <a:gd name="connsiteY6" fmla="*/ 112812 h 210822"/>
                <a:gd name="connsiteX7" fmla="*/ 26660 w 102077"/>
                <a:gd name="connsiteY7" fmla="*/ 112812 h 210822"/>
                <a:gd name="connsiteX8" fmla="*/ 26660 w 102077"/>
                <a:gd name="connsiteY8" fmla="*/ 187832 h 210822"/>
                <a:gd name="connsiteX9" fmla="*/ 102077 w 102077"/>
                <a:gd name="connsiteY9" fmla="*/ 187832 h 210822"/>
                <a:gd name="connsiteX10" fmla="*/ 102077 w 102077"/>
                <a:gd name="connsiteY10" fmla="*/ 210822 h 210822"/>
                <a:gd name="connsiteX11" fmla="*/ 0 w 102077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822">
                  <a:moveTo>
                    <a:pt x="0" y="0"/>
                  </a:moveTo>
                  <a:lnTo>
                    <a:pt x="98119" y="0"/>
                  </a:lnTo>
                  <a:lnTo>
                    <a:pt x="98119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5129" y="89822"/>
                  </a:lnTo>
                  <a:lnTo>
                    <a:pt x="95129" y="112812"/>
                  </a:lnTo>
                  <a:lnTo>
                    <a:pt x="26660" y="112812"/>
                  </a:lnTo>
                  <a:lnTo>
                    <a:pt x="26660" y="187832"/>
                  </a:lnTo>
                  <a:lnTo>
                    <a:pt x="102077" y="187832"/>
                  </a:lnTo>
                  <a:lnTo>
                    <a:pt x="102077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6434709C-09A9-8EF8-413B-C3975EE1CDE4}"/>
                </a:ext>
              </a:extLst>
            </p:cNvPr>
            <p:cNvSpPr/>
            <p:nvPr/>
          </p:nvSpPr>
          <p:spPr>
            <a:xfrm>
              <a:off x="4838986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0 w 26660"/>
                <a:gd name="connsiteY1" fmla="*/ 0 h 210822"/>
                <a:gd name="connsiteX2" fmla="*/ 26660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0" y="0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7F015160-B76B-1591-BB27-1FF53DCD1B98}"/>
                </a:ext>
              </a:extLst>
            </p:cNvPr>
            <p:cNvSpPr/>
            <p:nvPr/>
          </p:nvSpPr>
          <p:spPr>
            <a:xfrm>
              <a:off x="4918361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338 w 138392"/>
                <a:gd name="connsiteY2" fmla="*/ 173917 h 210781"/>
                <a:gd name="connsiteX3" fmla="*/ 112984 w 138392"/>
                <a:gd name="connsiteY3" fmla="*/ 173917 h 210781"/>
                <a:gd name="connsiteX4" fmla="*/ 112984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390 w 138392"/>
                <a:gd name="connsiteY7" fmla="*/ 210782 h 210781"/>
                <a:gd name="connsiteX8" fmla="*/ 26014 w 138392"/>
                <a:gd name="connsiteY8" fmla="*/ 37792 h 210781"/>
                <a:gd name="connsiteX9" fmla="*/ 25409 w 138392"/>
                <a:gd name="connsiteY9" fmla="*/ 37792 h 210781"/>
                <a:gd name="connsiteX10" fmla="*/ 25409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338" y="173917"/>
                  </a:lnTo>
                  <a:lnTo>
                    <a:pt x="112984" y="173917"/>
                  </a:lnTo>
                  <a:lnTo>
                    <a:pt x="112984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409" y="37792"/>
                  </a:lnTo>
                  <a:lnTo>
                    <a:pt x="2540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1D230235-FEE9-CCA7-CCA9-6761D1BF21BF}"/>
                </a:ext>
              </a:extLst>
            </p:cNvPr>
            <p:cNvSpPr/>
            <p:nvPr/>
          </p:nvSpPr>
          <p:spPr>
            <a:xfrm>
              <a:off x="5188198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1 w 102077"/>
                <a:gd name="connsiteY3" fmla="*/ 22667 h 210781"/>
                <a:gd name="connsiteX4" fmla="*/ 26661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1 w 102077"/>
                <a:gd name="connsiteY7" fmla="*/ 112812 h 210781"/>
                <a:gd name="connsiteX8" fmla="*/ 26661 w 102077"/>
                <a:gd name="connsiteY8" fmla="*/ 187953 h 210781"/>
                <a:gd name="connsiteX9" fmla="*/ 102078 w 102077"/>
                <a:gd name="connsiteY9" fmla="*/ 187953 h 210781"/>
                <a:gd name="connsiteX10" fmla="*/ 102078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1" y="22667"/>
                  </a:lnTo>
                  <a:lnTo>
                    <a:pt x="26661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1" y="112812"/>
                  </a:lnTo>
                  <a:lnTo>
                    <a:pt x="26661" y="187953"/>
                  </a:lnTo>
                  <a:lnTo>
                    <a:pt x="102078" y="187953"/>
                  </a:lnTo>
                  <a:lnTo>
                    <a:pt x="10207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FAF6E5CA-AE51-599A-09FC-7A4F995A77DF}"/>
                </a:ext>
              </a:extLst>
            </p:cNvPr>
            <p:cNvSpPr/>
            <p:nvPr/>
          </p:nvSpPr>
          <p:spPr>
            <a:xfrm>
              <a:off x="5337295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661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13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661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13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B645D9B8-E938-DF63-8AEC-E82C7970CBD2}"/>
                </a:ext>
              </a:extLst>
            </p:cNvPr>
            <p:cNvSpPr/>
            <p:nvPr/>
          </p:nvSpPr>
          <p:spPr>
            <a:xfrm>
              <a:off x="5522384" y="1151429"/>
              <a:ext cx="147521" cy="215139"/>
            </a:xfrm>
            <a:custGeom>
              <a:avLst/>
              <a:gdLst>
                <a:gd name="connsiteX0" fmla="*/ 147522 w 147521"/>
                <a:gd name="connsiteY0" fmla="*/ 204250 h 215139"/>
                <a:gd name="connsiteX1" fmla="*/ 95170 w 147521"/>
                <a:gd name="connsiteY1" fmla="*/ 215140 h 215139"/>
                <a:gd name="connsiteX2" fmla="*/ 0 w 147521"/>
                <a:gd name="connsiteY2" fmla="*/ 107046 h 215139"/>
                <a:gd name="connsiteX3" fmla="*/ 93554 w 147521"/>
                <a:gd name="connsiteY3" fmla="*/ 82 h 215139"/>
                <a:gd name="connsiteX4" fmla="*/ 143280 w 147521"/>
                <a:gd name="connsiteY4" fmla="*/ 9359 h 215139"/>
                <a:gd name="connsiteX5" fmla="*/ 143280 w 147521"/>
                <a:gd name="connsiteY5" fmla="*/ 35697 h 215139"/>
                <a:gd name="connsiteX6" fmla="*/ 93877 w 147521"/>
                <a:gd name="connsiteY6" fmla="*/ 23072 h 215139"/>
                <a:gd name="connsiteX7" fmla="*/ 27913 w 147521"/>
                <a:gd name="connsiteY7" fmla="*/ 101682 h 215139"/>
                <a:gd name="connsiteX8" fmla="*/ 95776 w 147521"/>
                <a:gd name="connsiteY8" fmla="*/ 192432 h 215139"/>
                <a:gd name="connsiteX9" fmla="*/ 122113 w 147521"/>
                <a:gd name="connsiteY9" fmla="*/ 186624 h 215139"/>
                <a:gd name="connsiteX10" fmla="*/ 122113 w 147521"/>
                <a:gd name="connsiteY10" fmla="*/ 119509 h 215139"/>
                <a:gd name="connsiteX11" fmla="*/ 86647 w 147521"/>
                <a:gd name="connsiteY11" fmla="*/ 119509 h 215139"/>
                <a:gd name="connsiteX12" fmla="*/ 86647 w 147521"/>
                <a:gd name="connsiteY12" fmla="*/ 96519 h 215139"/>
                <a:gd name="connsiteX13" fmla="*/ 147239 w 147521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521" h="215139">
                  <a:moveTo>
                    <a:pt x="147522" y="204250"/>
                  </a:moveTo>
                  <a:cubicBezTo>
                    <a:pt x="130798" y="210743"/>
                    <a:pt x="113146" y="214333"/>
                    <a:pt x="95170" y="215140"/>
                  </a:cubicBezTo>
                  <a:cubicBezTo>
                    <a:pt x="28236" y="215140"/>
                    <a:pt x="0" y="164239"/>
                    <a:pt x="0" y="107046"/>
                  </a:cubicBezTo>
                  <a:cubicBezTo>
                    <a:pt x="0" y="41182"/>
                    <a:pt x="38496" y="82"/>
                    <a:pt x="93554" y="82"/>
                  </a:cubicBezTo>
                  <a:cubicBezTo>
                    <a:pt x="110601" y="-563"/>
                    <a:pt x="127647" y="2583"/>
                    <a:pt x="143280" y="9359"/>
                  </a:cubicBezTo>
                  <a:lnTo>
                    <a:pt x="143280" y="35697"/>
                  </a:lnTo>
                  <a:cubicBezTo>
                    <a:pt x="127970" y="27791"/>
                    <a:pt x="111086" y="23395"/>
                    <a:pt x="93877" y="23072"/>
                  </a:cubicBezTo>
                  <a:cubicBezTo>
                    <a:pt x="53038" y="24807"/>
                    <a:pt x="22581" y="61228"/>
                    <a:pt x="27913" y="101682"/>
                  </a:cubicBezTo>
                  <a:cubicBezTo>
                    <a:pt x="27913" y="156051"/>
                    <a:pt x="49685" y="192432"/>
                    <a:pt x="95776" y="192432"/>
                  </a:cubicBezTo>
                  <a:cubicBezTo>
                    <a:pt x="104784" y="192432"/>
                    <a:pt x="113752" y="190415"/>
                    <a:pt x="122113" y="186624"/>
                  </a:cubicBezTo>
                  <a:lnTo>
                    <a:pt x="122113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807D254C-E928-1326-59B1-EFA1BA6B7693}"/>
                </a:ext>
              </a:extLst>
            </p:cNvPr>
            <p:cNvSpPr/>
            <p:nvPr/>
          </p:nvSpPr>
          <p:spPr>
            <a:xfrm>
              <a:off x="5725448" y="1153569"/>
              <a:ext cx="26498" cy="210822"/>
            </a:xfrm>
            <a:custGeom>
              <a:avLst/>
              <a:gdLst>
                <a:gd name="connsiteX0" fmla="*/ 0 w 26498"/>
                <a:gd name="connsiteY0" fmla="*/ 0 h 210822"/>
                <a:gd name="connsiteX1" fmla="*/ 26499 w 26498"/>
                <a:gd name="connsiteY1" fmla="*/ 0 h 210822"/>
                <a:gd name="connsiteX2" fmla="*/ 26499 w 26498"/>
                <a:gd name="connsiteY2" fmla="*/ 210822 h 210822"/>
                <a:gd name="connsiteX3" fmla="*/ 0 w 26498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98" h="210822">
                  <a:moveTo>
                    <a:pt x="0" y="0"/>
                  </a:moveTo>
                  <a:lnTo>
                    <a:pt x="26499" y="0"/>
                  </a:lnTo>
                  <a:lnTo>
                    <a:pt x="26499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783E18EF-D088-9D8B-A167-DE7496F7C6C9}"/>
                </a:ext>
              </a:extLst>
            </p:cNvPr>
            <p:cNvSpPr/>
            <p:nvPr/>
          </p:nvSpPr>
          <p:spPr>
            <a:xfrm>
              <a:off x="5807813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3002 w 138392"/>
                <a:gd name="connsiteY1" fmla="*/ 0 h 210781"/>
                <a:gd name="connsiteX2" fmla="*/ 112378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54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3002" y="0"/>
                  </a:lnTo>
                  <a:lnTo>
                    <a:pt x="112378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54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32C21F6C-1FE2-F47D-333D-760E11FC3871}"/>
                </a:ext>
              </a:extLst>
            </p:cNvPr>
            <p:cNvSpPr/>
            <p:nvPr/>
          </p:nvSpPr>
          <p:spPr>
            <a:xfrm>
              <a:off x="6001748" y="1153569"/>
              <a:ext cx="102400" cy="210781"/>
            </a:xfrm>
            <a:custGeom>
              <a:avLst/>
              <a:gdLst>
                <a:gd name="connsiteX0" fmla="*/ 0 w 102400"/>
                <a:gd name="connsiteY0" fmla="*/ 0 h 210781"/>
                <a:gd name="connsiteX1" fmla="*/ 98482 w 102400"/>
                <a:gd name="connsiteY1" fmla="*/ 0 h 210781"/>
                <a:gd name="connsiteX2" fmla="*/ 98482 w 102400"/>
                <a:gd name="connsiteY2" fmla="*/ 22667 h 210781"/>
                <a:gd name="connsiteX3" fmla="*/ 26660 w 102400"/>
                <a:gd name="connsiteY3" fmla="*/ 22667 h 210781"/>
                <a:gd name="connsiteX4" fmla="*/ 26660 w 102400"/>
                <a:gd name="connsiteY4" fmla="*/ 89782 h 210781"/>
                <a:gd name="connsiteX5" fmla="*/ 95008 w 102400"/>
                <a:gd name="connsiteY5" fmla="*/ 89782 h 210781"/>
                <a:gd name="connsiteX6" fmla="*/ 95008 w 102400"/>
                <a:gd name="connsiteY6" fmla="*/ 112812 h 210781"/>
                <a:gd name="connsiteX7" fmla="*/ 26660 w 102400"/>
                <a:gd name="connsiteY7" fmla="*/ 112812 h 210781"/>
                <a:gd name="connsiteX8" fmla="*/ 26660 w 102400"/>
                <a:gd name="connsiteY8" fmla="*/ 187953 h 210781"/>
                <a:gd name="connsiteX9" fmla="*/ 102400 w 102400"/>
                <a:gd name="connsiteY9" fmla="*/ 187953 h 210781"/>
                <a:gd name="connsiteX10" fmla="*/ 102400 w 102400"/>
                <a:gd name="connsiteY10" fmla="*/ 210782 h 210781"/>
                <a:gd name="connsiteX11" fmla="*/ 0 w 102400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781">
                  <a:moveTo>
                    <a:pt x="0" y="0"/>
                  </a:moveTo>
                  <a:lnTo>
                    <a:pt x="98482" y="0"/>
                  </a:lnTo>
                  <a:lnTo>
                    <a:pt x="98482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5008" y="89782"/>
                  </a:lnTo>
                  <a:lnTo>
                    <a:pt x="95008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400" y="187953"/>
                  </a:lnTo>
                  <a:lnTo>
                    <a:pt x="102400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DEA62B42-E5EC-B16B-5A45-B109D88E366F}"/>
                </a:ext>
              </a:extLst>
            </p:cNvPr>
            <p:cNvSpPr/>
            <p:nvPr/>
          </p:nvSpPr>
          <p:spPr>
            <a:xfrm>
              <a:off x="6151047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0 w 102077"/>
                <a:gd name="connsiteY3" fmla="*/ 22667 h 210781"/>
                <a:gd name="connsiteX4" fmla="*/ 26660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0 w 102077"/>
                <a:gd name="connsiteY7" fmla="*/ 112812 h 210781"/>
                <a:gd name="connsiteX8" fmla="*/ 26660 w 102077"/>
                <a:gd name="connsiteY8" fmla="*/ 187953 h 210781"/>
                <a:gd name="connsiteX9" fmla="*/ 102077 w 102077"/>
                <a:gd name="connsiteY9" fmla="*/ 187953 h 210781"/>
                <a:gd name="connsiteX10" fmla="*/ 102077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077" y="187953"/>
                  </a:lnTo>
                  <a:lnTo>
                    <a:pt x="102077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06D0D1F7-027E-D6AC-4834-6719ACE914C6}"/>
                </a:ext>
              </a:extLst>
            </p:cNvPr>
            <p:cNvSpPr/>
            <p:nvPr/>
          </p:nvSpPr>
          <p:spPr>
            <a:xfrm>
              <a:off x="6299821" y="1153340"/>
              <a:ext cx="125748" cy="210567"/>
            </a:xfrm>
            <a:custGeom>
              <a:avLst/>
              <a:gdLst>
                <a:gd name="connsiteX0" fmla="*/ 26661 w 125748"/>
                <a:gd name="connsiteY0" fmla="*/ 93641 h 210567"/>
                <a:gd name="connsiteX1" fmla="*/ 47181 w 125748"/>
                <a:gd name="connsiteY1" fmla="*/ 93641 h 210567"/>
                <a:gd name="connsiteX2" fmla="*/ 86647 w 125748"/>
                <a:gd name="connsiteY2" fmla="*/ 56454 h 210567"/>
                <a:gd name="connsiteX3" fmla="*/ 47827 w 125748"/>
                <a:gd name="connsiteY3" fmla="*/ 21807 h 210567"/>
                <a:gd name="connsiteX4" fmla="*/ 26661 w 125748"/>
                <a:gd name="connsiteY4" fmla="*/ 21807 h 210567"/>
                <a:gd name="connsiteX5" fmla="*/ 0 w 125748"/>
                <a:gd name="connsiteY5" fmla="*/ 229 h 210567"/>
                <a:gd name="connsiteX6" fmla="*/ 54290 w 125748"/>
                <a:gd name="connsiteY6" fmla="*/ 229 h 210567"/>
                <a:gd name="connsiteX7" fmla="*/ 98765 w 125748"/>
                <a:gd name="connsiteY7" fmla="*/ 14386 h 210567"/>
                <a:gd name="connsiteX8" fmla="*/ 114236 w 125748"/>
                <a:gd name="connsiteY8" fmla="*/ 54719 h 210567"/>
                <a:gd name="connsiteX9" fmla="*/ 72751 w 125748"/>
                <a:gd name="connsiteY9" fmla="*/ 105136 h 210567"/>
                <a:gd name="connsiteX10" fmla="*/ 95452 w 125748"/>
                <a:gd name="connsiteY10" fmla="*/ 125787 h 210567"/>
                <a:gd name="connsiteX11" fmla="*/ 125748 w 125748"/>
                <a:gd name="connsiteY11" fmla="*/ 210567 h 210567"/>
                <a:gd name="connsiteX12" fmla="*/ 96907 w 125748"/>
                <a:gd name="connsiteY12" fmla="*/ 210567 h 210567"/>
                <a:gd name="connsiteX13" fmla="*/ 73074 w 125748"/>
                <a:gd name="connsiteY13" fmla="*/ 139016 h 210567"/>
                <a:gd name="connsiteX14" fmla="*/ 39304 w 125748"/>
                <a:gd name="connsiteY14" fmla="*/ 114897 h 210567"/>
                <a:gd name="connsiteX15" fmla="*/ 27307 w 125748"/>
                <a:gd name="connsiteY15" fmla="*/ 114897 h 210567"/>
                <a:gd name="connsiteX16" fmla="*/ 27307 w 125748"/>
                <a:gd name="connsiteY16" fmla="*/ 210567 h 210567"/>
                <a:gd name="connsiteX17" fmla="*/ 646 w 125748"/>
                <a:gd name="connsiteY17" fmla="*/ 210567 h 21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748" h="210567">
                  <a:moveTo>
                    <a:pt x="26661" y="93641"/>
                  </a:moveTo>
                  <a:lnTo>
                    <a:pt x="47181" y="93641"/>
                  </a:lnTo>
                  <a:cubicBezTo>
                    <a:pt x="68954" y="96021"/>
                    <a:pt x="87737" y="78355"/>
                    <a:pt x="86647" y="56454"/>
                  </a:cubicBezTo>
                  <a:cubicBezTo>
                    <a:pt x="86647" y="32980"/>
                    <a:pt x="71175" y="21807"/>
                    <a:pt x="47827" y="21807"/>
                  </a:cubicBezTo>
                  <a:lnTo>
                    <a:pt x="26661" y="21807"/>
                  </a:lnTo>
                  <a:close/>
                  <a:moveTo>
                    <a:pt x="0" y="229"/>
                  </a:moveTo>
                  <a:lnTo>
                    <a:pt x="54290" y="229"/>
                  </a:lnTo>
                  <a:cubicBezTo>
                    <a:pt x="70368" y="-1183"/>
                    <a:pt x="86485" y="3980"/>
                    <a:pt x="98765" y="14386"/>
                  </a:cubicBezTo>
                  <a:cubicBezTo>
                    <a:pt x="109187" y="25276"/>
                    <a:pt x="114721" y="39756"/>
                    <a:pt x="114236" y="54719"/>
                  </a:cubicBezTo>
                  <a:cubicBezTo>
                    <a:pt x="115650" y="79766"/>
                    <a:pt x="97674" y="101829"/>
                    <a:pt x="72751" y="105136"/>
                  </a:cubicBezTo>
                  <a:cubicBezTo>
                    <a:pt x="83940" y="106548"/>
                    <a:pt x="93110" y="114776"/>
                    <a:pt x="95452" y="125787"/>
                  </a:cubicBezTo>
                  <a:lnTo>
                    <a:pt x="125748" y="210567"/>
                  </a:lnTo>
                  <a:lnTo>
                    <a:pt x="96907" y="210567"/>
                  </a:lnTo>
                  <a:lnTo>
                    <a:pt x="73074" y="139016"/>
                  </a:lnTo>
                  <a:cubicBezTo>
                    <a:pt x="69923" y="123407"/>
                    <a:pt x="55220" y="112880"/>
                    <a:pt x="39304" y="114897"/>
                  </a:cubicBezTo>
                  <a:lnTo>
                    <a:pt x="27307" y="114897"/>
                  </a:lnTo>
                  <a:lnTo>
                    <a:pt x="27307" y="210567"/>
                  </a:lnTo>
                  <a:lnTo>
                    <a:pt x="646" y="210567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C187FEA7-EBDB-A58B-35E9-31B9701963D0}"/>
                </a:ext>
              </a:extLst>
            </p:cNvPr>
            <p:cNvSpPr/>
            <p:nvPr/>
          </p:nvSpPr>
          <p:spPr>
            <a:xfrm>
              <a:off x="6465843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1A69575B-7CFA-E012-BDEB-AEAA669AA3E5}"/>
                </a:ext>
              </a:extLst>
            </p:cNvPr>
            <p:cNvSpPr/>
            <p:nvPr/>
          </p:nvSpPr>
          <p:spPr>
            <a:xfrm>
              <a:off x="6548208" y="1153569"/>
              <a:ext cx="138513" cy="210781"/>
            </a:xfrm>
            <a:custGeom>
              <a:avLst/>
              <a:gdLst>
                <a:gd name="connsiteX0" fmla="*/ 0 w 138513"/>
                <a:gd name="connsiteY0" fmla="*/ 0 h 210781"/>
                <a:gd name="connsiteX1" fmla="*/ 33123 w 138513"/>
                <a:gd name="connsiteY1" fmla="*/ 0 h 210781"/>
                <a:gd name="connsiteX2" fmla="*/ 112499 w 138513"/>
                <a:gd name="connsiteY2" fmla="*/ 173917 h 210781"/>
                <a:gd name="connsiteX3" fmla="*/ 112943 w 138513"/>
                <a:gd name="connsiteY3" fmla="*/ 173917 h 210781"/>
                <a:gd name="connsiteX4" fmla="*/ 112943 w 138513"/>
                <a:gd name="connsiteY4" fmla="*/ 0 h 210781"/>
                <a:gd name="connsiteX5" fmla="*/ 138514 w 138513"/>
                <a:gd name="connsiteY5" fmla="*/ 0 h 210781"/>
                <a:gd name="connsiteX6" fmla="*/ 138514 w 138513"/>
                <a:gd name="connsiteY6" fmla="*/ 210782 h 210781"/>
                <a:gd name="connsiteX7" fmla="*/ 105390 w 138513"/>
                <a:gd name="connsiteY7" fmla="*/ 210782 h 210781"/>
                <a:gd name="connsiteX8" fmla="*/ 26014 w 138513"/>
                <a:gd name="connsiteY8" fmla="*/ 37792 h 210781"/>
                <a:gd name="connsiteX9" fmla="*/ 25529 w 138513"/>
                <a:gd name="connsiteY9" fmla="*/ 37792 h 210781"/>
                <a:gd name="connsiteX10" fmla="*/ 25529 w 138513"/>
                <a:gd name="connsiteY10" fmla="*/ 210782 h 210781"/>
                <a:gd name="connsiteX11" fmla="*/ 0 w 138513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13" h="210781">
                  <a:moveTo>
                    <a:pt x="0" y="0"/>
                  </a:moveTo>
                  <a:lnTo>
                    <a:pt x="33123" y="0"/>
                  </a:lnTo>
                  <a:lnTo>
                    <a:pt x="112499" y="173917"/>
                  </a:lnTo>
                  <a:lnTo>
                    <a:pt x="112943" y="173917"/>
                  </a:lnTo>
                  <a:lnTo>
                    <a:pt x="112943" y="0"/>
                  </a:lnTo>
                  <a:lnTo>
                    <a:pt x="138514" y="0"/>
                  </a:lnTo>
                  <a:lnTo>
                    <a:pt x="138514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529" y="37792"/>
                  </a:lnTo>
                  <a:lnTo>
                    <a:pt x="2552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291FCFCC-695B-A7B6-BCC3-44E8F81C728F}"/>
                </a:ext>
              </a:extLst>
            </p:cNvPr>
            <p:cNvSpPr/>
            <p:nvPr/>
          </p:nvSpPr>
          <p:spPr>
            <a:xfrm>
              <a:off x="6733579" y="1151429"/>
              <a:ext cx="147238" cy="215139"/>
            </a:xfrm>
            <a:custGeom>
              <a:avLst/>
              <a:gdLst>
                <a:gd name="connsiteX0" fmla="*/ 147239 w 147238"/>
                <a:gd name="connsiteY0" fmla="*/ 204250 h 215139"/>
                <a:gd name="connsiteX1" fmla="*/ 95170 w 147238"/>
                <a:gd name="connsiteY1" fmla="*/ 215140 h 215139"/>
                <a:gd name="connsiteX2" fmla="*/ 0 w 147238"/>
                <a:gd name="connsiteY2" fmla="*/ 107046 h 215139"/>
                <a:gd name="connsiteX3" fmla="*/ 93756 w 147238"/>
                <a:gd name="connsiteY3" fmla="*/ 82 h 215139"/>
                <a:gd name="connsiteX4" fmla="*/ 143281 w 147238"/>
                <a:gd name="connsiteY4" fmla="*/ 9359 h 215139"/>
                <a:gd name="connsiteX5" fmla="*/ 143281 w 147238"/>
                <a:gd name="connsiteY5" fmla="*/ 35697 h 215139"/>
                <a:gd name="connsiteX6" fmla="*/ 93918 w 147238"/>
                <a:gd name="connsiteY6" fmla="*/ 23072 h 215139"/>
                <a:gd name="connsiteX7" fmla="*/ 27953 w 147238"/>
                <a:gd name="connsiteY7" fmla="*/ 101682 h 215139"/>
                <a:gd name="connsiteX8" fmla="*/ 95817 w 147238"/>
                <a:gd name="connsiteY8" fmla="*/ 192432 h 215139"/>
                <a:gd name="connsiteX9" fmla="*/ 122154 w 147238"/>
                <a:gd name="connsiteY9" fmla="*/ 186624 h 215139"/>
                <a:gd name="connsiteX10" fmla="*/ 122154 w 147238"/>
                <a:gd name="connsiteY10" fmla="*/ 119509 h 215139"/>
                <a:gd name="connsiteX11" fmla="*/ 86647 w 147238"/>
                <a:gd name="connsiteY11" fmla="*/ 119509 h 215139"/>
                <a:gd name="connsiteX12" fmla="*/ 86647 w 147238"/>
                <a:gd name="connsiteY12" fmla="*/ 96519 h 215139"/>
                <a:gd name="connsiteX13" fmla="*/ 147239 w 147238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238" h="215139">
                  <a:moveTo>
                    <a:pt x="147239" y="204250"/>
                  </a:moveTo>
                  <a:cubicBezTo>
                    <a:pt x="130677" y="210743"/>
                    <a:pt x="112985" y="214333"/>
                    <a:pt x="95170" y="215140"/>
                  </a:cubicBezTo>
                  <a:cubicBezTo>
                    <a:pt x="28277" y="215140"/>
                    <a:pt x="0" y="164239"/>
                    <a:pt x="0" y="107046"/>
                  </a:cubicBezTo>
                  <a:cubicBezTo>
                    <a:pt x="0" y="41182"/>
                    <a:pt x="38537" y="82"/>
                    <a:pt x="93756" y="82"/>
                  </a:cubicBezTo>
                  <a:cubicBezTo>
                    <a:pt x="110803" y="-563"/>
                    <a:pt x="127688" y="2583"/>
                    <a:pt x="143281" y="9359"/>
                  </a:cubicBezTo>
                  <a:lnTo>
                    <a:pt x="143281" y="35697"/>
                  </a:lnTo>
                  <a:cubicBezTo>
                    <a:pt x="128133" y="27791"/>
                    <a:pt x="111248" y="23395"/>
                    <a:pt x="93918" y="23072"/>
                  </a:cubicBezTo>
                  <a:cubicBezTo>
                    <a:pt x="53038" y="24807"/>
                    <a:pt x="22581" y="61228"/>
                    <a:pt x="27953" y="101682"/>
                  </a:cubicBezTo>
                  <a:cubicBezTo>
                    <a:pt x="27953" y="156051"/>
                    <a:pt x="49726" y="192432"/>
                    <a:pt x="95817" y="192432"/>
                  </a:cubicBezTo>
                  <a:cubicBezTo>
                    <a:pt x="104946" y="192432"/>
                    <a:pt x="113954" y="190415"/>
                    <a:pt x="122154" y="186624"/>
                  </a:cubicBezTo>
                  <a:lnTo>
                    <a:pt x="122154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5E8C052E-78A0-A4EA-16B5-85365B5DBEE7}"/>
                </a:ext>
              </a:extLst>
            </p:cNvPr>
            <p:cNvSpPr/>
            <p:nvPr/>
          </p:nvSpPr>
          <p:spPr>
            <a:xfrm>
              <a:off x="4539661" y="772459"/>
              <a:ext cx="40394" cy="591730"/>
            </a:xfrm>
            <a:custGeom>
              <a:avLst/>
              <a:gdLst>
                <a:gd name="connsiteX0" fmla="*/ 0 w 40394"/>
                <a:gd name="connsiteY0" fmla="*/ 0 h 591730"/>
                <a:gd name="connsiteX1" fmla="*/ 0 w 40394"/>
                <a:gd name="connsiteY1" fmla="*/ 591730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4" h="591730">
                  <a:moveTo>
                    <a:pt x="0" y="0"/>
                  </a:moveTo>
                  <a:lnTo>
                    <a:pt x="0" y="591730"/>
                  </a:lnTo>
                </a:path>
              </a:pathLst>
            </a:custGeom>
            <a:solidFill>
              <a:srgbClr val="FEFFFF"/>
            </a:solidFill>
            <a:ln w="1513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79C8F3AD-B73D-E1C4-5080-934BB7DCE651}"/>
                </a:ext>
              </a:extLst>
            </p:cNvPr>
            <p:cNvSpPr/>
            <p:nvPr/>
          </p:nvSpPr>
          <p:spPr>
            <a:xfrm>
              <a:off x="702000" y="772459"/>
              <a:ext cx="960627" cy="591730"/>
            </a:xfrm>
            <a:custGeom>
              <a:avLst/>
              <a:gdLst>
                <a:gd name="connsiteX0" fmla="*/ 154793 w 960627"/>
                <a:gd name="connsiteY0" fmla="*/ 591730 h 591730"/>
                <a:gd name="connsiteX1" fmla="*/ 0 w 960627"/>
                <a:gd name="connsiteY1" fmla="*/ 591730 h 591730"/>
                <a:gd name="connsiteX2" fmla="*/ 0 w 960627"/>
                <a:gd name="connsiteY2" fmla="*/ 0 h 591730"/>
                <a:gd name="connsiteX3" fmla="*/ 209689 w 960627"/>
                <a:gd name="connsiteY3" fmla="*/ 0 h 591730"/>
                <a:gd name="connsiteX4" fmla="*/ 484414 w 960627"/>
                <a:gd name="connsiteY4" fmla="*/ 408657 h 591730"/>
                <a:gd name="connsiteX5" fmla="*/ 742900 w 960627"/>
                <a:gd name="connsiteY5" fmla="*/ 0 h 591730"/>
                <a:gd name="connsiteX6" fmla="*/ 960627 w 960627"/>
                <a:gd name="connsiteY6" fmla="*/ 0 h 591730"/>
                <a:gd name="connsiteX7" fmla="*/ 960627 w 960627"/>
                <a:gd name="connsiteY7" fmla="*/ 591730 h 591730"/>
                <a:gd name="connsiteX8" fmla="*/ 808056 w 960627"/>
                <a:gd name="connsiteY8" fmla="*/ 591730 h 591730"/>
                <a:gd name="connsiteX9" fmla="*/ 808056 w 960627"/>
                <a:gd name="connsiteY9" fmla="*/ 156735 h 591730"/>
                <a:gd name="connsiteX10" fmla="*/ 533170 w 960627"/>
                <a:gd name="connsiteY10" fmla="*/ 591730 h 591730"/>
                <a:gd name="connsiteX11" fmla="*/ 431416 w 960627"/>
                <a:gd name="connsiteY11" fmla="*/ 591730 h 591730"/>
                <a:gd name="connsiteX12" fmla="*/ 154469 w 960627"/>
                <a:gd name="connsiteY12" fmla="*/ 156735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0627" h="591730">
                  <a:moveTo>
                    <a:pt x="154793" y="591730"/>
                  </a:moveTo>
                  <a:lnTo>
                    <a:pt x="0" y="591730"/>
                  </a:lnTo>
                  <a:lnTo>
                    <a:pt x="0" y="0"/>
                  </a:lnTo>
                  <a:lnTo>
                    <a:pt x="209689" y="0"/>
                  </a:lnTo>
                  <a:lnTo>
                    <a:pt x="484414" y="408657"/>
                  </a:lnTo>
                  <a:lnTo>
                    <a:pt x="742900" y="0"/>
                  </a:lnTo>
                  <a:lnTo>
                    <a:pt x="960627" y="0"/>
                  </a:lnTo>
                  <a:lnTo>
                    <a:pt x="960627" y="591730"/>
                  </a:lnTo>
                  <a:lnTo>
                    <a:pt x="808056" y="591730"/>
                  </a:lnTo>
                  <a:lnTo>
                    <a:pt x="808056" y="156735"/>
                  </a:lnTo>
                  <a:lnTo>
                    <a:pt x="533170" y="591730"/>
                  </a:lnTo>
                  <a:lnTo>
                    <a:pt x="431416" y="591730"/>
                  </a:lnTo>
                  <a:lnTo>
                    <a:pt x="154469" y="15673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6D512C5B-6CBA-55D8-5030-ED56E1AB3593}"/>
                </a:ext>
              </a:extLst>
            </p:cNvPr>
            <p:cNvSpPr/>
            <p:nvPr/>
          </p:nvSpPr>
          <p:spPr>
            <a:xfrm>
              <a:off x="1771743" y="773937"/>
              <a:ext cx="961301" cy="590423"/>
            </a:xfrm>
            <a:custGeom>
              <a:avLst/>
              <a:gdLst>
                <a:gd name="connsiteX0" fmla="*/ 71 w 961301"/>
                <a:gd name="connsiteY0" fmla="*/ 145819 h 590423"/>
                <a:gd name="connsiteX1" fmla="*/ 55775 w 961301"/>
                <a:gd name="connsiteY1" fmla="*/ 43251 h 590423"/>
                <a:gd name="connsiteX2" fmla="*/ 192430 w 961301"/>
                <a:gd name="connsiteY2" fmla="*/ 95 h 590423"/>
                <a:gd name="connsiteX3" fmla="*/ 960738 w 961301"/>
                <a:gd name="connsiteY3" fmla="*/ 95 h 590423"/>
                <a:gd name="connsiteX4" fmla="*/ 960738 w 961301"/>
                <a:gd name="connsiteY4" fmla="*/ 155257 h 590423"/>
                <a:gd name="connsiteX5" fmla="*/ 152682 w 961301"/>
                <a:gd name="connsiteY5" fmla="*/ 155257 h 590423"/>
                <a:gd name="connsiteX6" fmla="*/ 152682 w 961301"/>
                <a:gd name="connsiteY6" fmla="*/ 226324 h 590423"/>
                <a:gd name="connsiteX7" fmla="*/ 767409 w 961301"/>
                <a:gd name="connsiteY7" fmla="*/ 226324 h 590423"/>
                <a:gd name="connsiteX8" fmla="*/ 912588 w 961301"/>
                <a:gd name="connsiteY8" fmla="*/ 256574 h 590423"/>
                <a:gd name="connsiteX9" fmla="*/ 960738 w 961301"/>
                <a:gd name="connsiteY9" fmla="*/ 365434 h 590423"/>
                <a:gd name="connsiteX10" fmla="*/ 960738 w 961301"/>
                <a:gd name="connsiteY10" fmla="*/ 433517 h 590423"/>
                <a:gd name="connsiteX11" fmla="*/ 905801 w 961301"/>
                <a:gd name="connsiteY11" fmla="*/ 550887 h 590423"/>
                <a:gd name="connsiteX12" fmla="*/ 767409 w 961301"/>
                <a:gd name="connsiteY12" fmla="*/ 590252 h 590423"/>
                <a:gd name="connsiteX13" fmla="*/ 71 w 961301"/>
                <a:gd name="connsiteY13" fmla="*/ 590252 h 590423"/>
                <a:gd name="connsiteX14" fmla="*/ 71 w 961301"/>
                <a:gd name="connsiteY14" fmla="*/ 433517 h 590423"/>
                <a:gd name="connsiteX15" fmla="*/ 801987 w 961301"/>
                <a:gd name="connsiteY15" fmla="*/ 433517 h 590423"/>
                <a:gd name="connsiteX16" fmla="*/ 801987 w 961301"/>
                <a:gd name="connsiteY16" fmla="*/ 366684 h 590423"/>
                <a:gd name="connsiteX17" fmla="*/ 191178 w 961301"/>
                <a:gd name="connsiteY17" fmla="*/ 366684 h 590423"/>
                <a:gd name="connsiteX18" fmla="*/ 52786 w 961301"/>
                <a:gd name="connsiteY18" fmla="*/ 329981 h 590423"/>
                <a:gd name="connsiteX19" fmla="*/ 71 w 961301"/>
                <a:gd name="connsiteY19" fmla="*/ 226324 h 59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301" h="590423">
                  <a:moveTo>
                    <a:pt x="71" y="145819"/>
                  </a:moveTo>
                  <a:cubicBezTo>
                    <a:pt x="1040" y="104679"/>
                    <a:pt x="21722" y="66564"/>
                    <a:pt x="55775" y="43251"/>
                  </a:cubicBezTo>
                  <a:cubicBezTo>
                    <a:pt x="95079" y="13929"/>
                    <a:pt x="143189" y="-1357"/>
                    <a:pt x="192430" y="95"/>
                  </a:cubicBezTo>
                  <a:lnTo>
                    <a:pt x="960738" y="95"/>
                  </a:lnTo>
                  <a:lnTo>
                    <a:pt x="960738" y="155257"/>
                  </a:lnTo>
                  <a:lnTo>
                    <a:pt x="152682" y="155257"/>
                  </a:lnTo>
                  <a:lnTo>
                    <a:pt x="152682" y="226324"/>
                  </a:lnTo>
                  <a:lnTo>
                    <a:pt x="767409" y="226324"/>
                  </a:lnTo>
                  <a:cubicBezTo>
                    <a:pt x="817620" y="222694"/>
                    <a:pt x="867952" y="233100"/>
                    <a:pt x="912588" y="256574"/>
                  </a:cubicBezTo>
                  <a:cubicBezTo>
                    <a:pt x="946519" y="281944"/>
                    <a:pt x="964818" y="323205"/>
                    <a:pt x="960738" y="365434"/>
                  </a:cubicBezTo>
                  <a:lnTo>
                    <a:pt x="960738" y="433517"/>
                  </a:lnTo>
                  <a:cubicBezTo>
                    <a:pt x="963727" y="479335"/>
                    <a:pt x="943045" y="523783"/>
                    <a:pt x="905801" y="550887"/>
                  </a:cubicBezTo>
                  <a:cubicBezTo>
                    <a:pt x="865083" y="578273"/>
                    <a:pt x="816489" y="592148"/>
                    <a:pt x="767409" y="590252"/>
                  </a:cubicBezTo>
                  <a:lnTo>
                    <a:pt x="71" y="590252"/>
                  </a:lnTo>
                  <a:lnTo>
                    <a:pt x="71" y="433517"/>
                  </a:lnTo>
                  <a:lnTo>
                    <a:pt x="801987" y="433517"/>
                  </a:lnTo>
                  <a:lnTo>
                    <a:pt x="801987" y="366684"/>
                  </a:lnTo>
                  <a:lnTo>
                    <a:pt x="191178" y="366684"/>
                  </a:lnTo>
                  <a:cubicBezTo>
                    <a:pt x="142422" y="367814"/>
                    <a:pt x="94433" y="355189"/>
                    <a:pt x="52786" y="329981"/>
                  </a:cubicBezTo>
                  <a:cubicBezTo>
                    <a:pt x="18531" y="306668"/>
                    <a:pt x="-1343" y="267585"/>
                    <a:pt x="71" y="22632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grpSp>
          <p:nvGrpSpPr>
            <p:cNvPr id="95" name="Graphique 3">
              <a:extLst>
                <a:ext uri="{FF2B5EF4-FFF2-40B4-BE49-F238E27FC236}">
                  <a16:creationId xmlns:a16="http://schemas.microsoft.com/office/drawing/2014/main" id="{2F61DC80-DEE2-FC5E-0EE0-759FD2FAE078}"/>
                </a:ext>
              </a:extLst>
            </p:cNvPr>
            <p:cNvGrpSpPr/>
            <p:nvPr/>
          </p:nvGrpSpPr>
          <p:grpSpPr>
            <a:xfrm>
              <a:off x="2841506" y="772047"/>
              <a:ext cx="960627" cy="592237"/>
              <a:chOff x="2841506" y="772047"/>
              <a:chExt cx="960627" cy="592237"/>
            </a:xfrm>
          </p:grpSpPr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EFC145AD-9847-23F9-E14E-DEDE8F2084E9}"/>
                  </a:ext>
                </a:extLst>
              </p:cNvPr>
              <p:cNvSpPr/>
              <p:nvPr/>
            </p:nvSpPr>
            <p:spPr>
              <a:xfrm>
                <a:off x="2841506" y="995987"/>
                <a:ext cx="960627" cy="368297"/>
              </a:xfrm>
              <a:custGeom>
                <a:avLst/>
                <a:gdLst>
                  <a:gd name="connsiteX0" fmla="*/ 826517 w 960627"/>
                  <a:gd name="connsiteY0" fmla="*/ 207515 h 368297"/>
                  <a:gd name="connsiteX1" fmla="*/ 960627 w 960627"/>
                  <a:gd name="connsiteY1" fmla="*/ 207515 h 368297"/>
                  <a:gd name="connsiteX2" fmla="*/ 960627 w 960627"/>
                  <a:gd name="connsiteY2" fmla="*/ 368203 h 368297"/>
                  <a:gd name="connsiteX3" fmla="*/ 192360 w 960627"/>
                  <a:gd name="connsiteY3" fmla="*/ 368203 h 368297"/>
                  <a:gd name="connsiteX4" fmla="*/ 55704 w 960627"/>
                  <a:gd name="connsiteY4" fmla="*/ 324885 h 368297"/>
                  <a:gd name="connsiteX5" fmla="*/ 0 w 960627"/>
                  <a:gd name="connsiteY5" fmla="*/ 220583 h 368297"/>
                  <a:gd name="connsiteX6" fmla="*/ 0 w 960627"/>
                  <a:gd name="connsiteY6" fmla="*/ 0 h 368297"/>
                  <a:gd name="connsiteX7" fmla="*/ 960627 w 960627"/>
                  <a:gd name="connsiteY7" fmla="*/ 0 h 368297"/>
                  <a:gd name="connsiteX8" fmla="*/ 960627 w 960627"/>
                  <a:gd name="connsiteY8" fmla="*/ 140400 h 368297"/>
                  <a:gd name="connsiteX9" fmla="*/ 152409 w 960627"/>
                  <a:gd name="connsiteY9" fmla="*/ 140400 h 368297"/>
                  <a:gd name="connsiteX10" fmla="*/ 152409 w 960627"/>
                  <a:gd name="connsiteY10" fmla="*/ 207515 h 3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0627" h="368297">
                    <a:moveTo>
                      <a:pt x="826517" y="207515"/>
                    </a:moveTo>
                    <a:lnTo>
                      <a:pt x="960627" y="207515"/>
                    </a:lnTo>
                    <a:lnTo>
                      <a:pt x="960627" y="368203"/>
                    </a:lnTo>
                    <a:lnTo>
                      <a:pt x="192360" y="368203"/>
                    </a:lnTo>
                    <a:cubicBezTo>
                      <a:pt x="143280" y="369655"/>
                      <a:pt x="95130" y="354369"/>
                      <a:pt x="55704" y="324885"/>
                    </a:cubicBezTo>
                    <a:cubicBezTo>
                      <a:pt x="21126" y="301250"/>
                      <a:pt x="485" y="262328"/>
                      <a:pt x="0" y="220583"/>
                    </a:cubicBezTo>
                    <a:lnTo>
                      <a:pt x="0" y="0"/>
                    </a:lnTo>
                    <a:lnTo>
                      <a:pt x="960627" y="0"/>
                    </a:lnTo>
                    <a:lnTo>
                      <a:pt x="960627" y="140400"/>
                    </a:lnTo>
                    <a:lnTo>
                      <a:pt x="152409" y="140400"/>
                    </a:lnTo>
                    <a:lnTo>
                      <a:pt x="152409" y="207515"/>
                    </a:lnTo>
                    <a:close/>
                  </a:path>
                </a:pathLst>
              </a:custGeom>
              <a:solidFill>
                <a:srgbClr val="FEFFFF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F2305939-0CB4-7E8E-A99D-59B9CF497C4F}"/>
                  </a:ext>
                </a:extLst>
              </p:cNvPr>
              <p:cNvSpPr/>
              <p:nvPr/>
            </p:nvSpPr>
            <p:spPr>
              <a:xfrm>
                <a:off x="2841830" y="772047"/>
                <a:ext cx="959980" cy="156542"/>
              </a:xfrm>
              <a:custGeom>
                <a:avLst/>
                <a:gdLst>
                  <a:gd name="connsiteX0" fmla="*/ 0 w 959980"/>
                  <a:gd name="connsiteY0" fmla="*/ 156543 h 156542"/>
                  <a:gd name="connsiteX1" fmla="*/ 0 w 959980"/>
                  <a:gd name="connsiteY1" fmla="*/ 147387 h 156542"/>
                  <a:gd name="connsiteX2" fmla="*/ 55381 w 959980"/>
                  <a:gd name="connsiteY2" fmla="*/ 43408 h 156542"/>
                  <a:gd name="connsiteX3" fmla="*/ 191713 w 959980"/>
                  <a:gd name="connsiteY3" fmla="*/ 90 h 156542"/>
                  <a:gd name="connsiteX4" fmla="*/ 959981 w 959980"/>
                  <a:gd name="connsiteY4" fmla="*/ 90 h 156542"/>
                  <a:gd name="connsiteX5" fmla="*/ 959981 w 959980"/>
                  <a:gd name="connsiteY5" fmla="*/ 156543 h 15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980" h="156542">
                    <a:moveTo>
                      <a:pt x="0" y="156543"/>
                    </a:moveTo>
                    <a:lnTo>
                      <a:pt x="0" y="147387"/>
                    </a:lnTo>
                    <a:cubicBezTo>
                      <a:pt x="444" y="105804"/>
                      <a:pt x="21126" y="67043"/>
                      <a:pt x="55381" y="43408"/>
                    </a:cubicBezTo>
                    <a:cubicBezTo>
                      <a:pt x="94645" y="13924"/>
                      <a:pt x="142795" y="-1322"/>
                      <a:pt x="191713" y="90"/>
                    </a:cubicBezTo>
                    <a:lnTo>
                      <a:pt x="959981" y="90"/>
                    </a:lnTo>
                    <a:lnTo>
                      <a:pt x="959981" y="156543"/>
                    </a:lnTo>
                    <a:close/>
                  </a:path>
                </a:pathLst>
              </a:custGeom>
              <a:solidFill>
                <a:srgbClr val="F55B60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</p:grpSp>
      </p:grpSp>
      <p:sp>
        <p:nvSpPr>
          <p:cNvPr id="100" name="Google Shape;17;p9">
            <a:extLst>
              <a:ext uri="{FF2B5EF4-FFF2-40B4-BE49-F238E27FC236}">
                <a16:creationId xmlns:a16="http://schemas.microsoft.com/office/drawing/2014/main" id="{8D291510-1728-F0D5-C0D5-354725E633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28294" y="6017380"/>
            <a:ext cx="3535970" cy="84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400" b="1" i="0" u="none" strike="noStrike" cap="none">
                <a:solidFill>
                  <a:schemeClr val="bg1"/>
                </a:solidFill>
                <a:latin typeface="Arial Nova Cond" panose="020B0506020202020204" pitchFamily="34" charset="0"/>
                <a:ea typeface="Arial Nova Cond" panose="020B0506020202020204" pitchFamily="34" charset="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F337CF9-5915-D0BC-B52D-60295A77E958}"/>
              </a:ext>
            </a:extLst>
          </p:cNvPr>
          <p:cNvSpPr/>
          <p:nvPr userDrawn="1"/>
        </p:nvSpPr>
        <p:spPr>
          <a:xfrm>
            <a:off x="673415" y="1844674"/>
            <a:ext cx="10845173" cy="4172707"/>
          </a:xfrm>
          <a:prstGeom prst="rect">
            <a:avLst/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>
              <a:solidFill>
                <a:srgbClr val="1B619A"/>
              </a:solidFill>
            </a:endParaRPr>
          </a:p>
        </p:txBody>
      </p:sp>
      <p:sp>
        <p:nvSpPr>
          <p:cNvPr id="98" name="Triangle isocèle 97">
            <a:extLst>
              <a:ext uri="{FF2B5EF4-FFF2-40B4-BE49-F238E27FC236}">
                <a16:creationId xmlns:a16="http://schemas.microsoft.com/office/drawing/2014/main" id="{EA9E09D0-2F86-13A8-2A09-F68F1FA447EC}"/>
              </a:ext>
            </a:extLst>
          </p:cNvPr>
          <p:cNvSpPr/>
          <p:nvPr userDrawn="1"/>
        </p:nvSpPr>
        <p:spPr>
          <a:xfrm rot="16200000">
            <a:off x="11081688" y="1710293"/>
            <a:ext cx="302512" cy="571282"/>
          </a:xfrm>
          <a:prstGeom prst="triangle">
            <a:avLst>
              <a:gd name="adj" fmla="val 100000"/>
            </a:avLst>
          </a:prstGeom>
          <a:solidFill>
            <a:srgbClr val="999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15F40C9-960D-D936-AA8F-B8619AB7E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475" y="591872"/>
            <a:ext cx="1680515" cy="8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6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re" preserve="1" userDrawn="1">
  <p:cSld name="1_Page titr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6E07A54B-2EB8-EA01-5DF0-CE0848225D61}"/>
              </a:ext>
            </a:extLst>
          </p:cNvPr>
          <p:cNvSpPr/>
          <p:nvPr userDrawn="1"/>
        </p:nvSpPr>
        <p:spPr>
          <a:xfrm>
            <a:off x="-5009" y="0"/>
            <a:ext cx="12197009" cy="6858000"/>
          </a:xfrm>
          <a:prstGeom prst="rect">
            <a:avLst/>
          </a:prstGeom>
          <a:solidFill>
            <a:srgbClr val="00A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76" name="Flèche : pentagone 175">
            <a:extLst>
              <a:ext uri="{FF2B5EF4-FFF2-40B4-BE49-F238E27FC236}">
                <a16:creationId xmlns:a16="http://schemas.microsoft.com/office/drawing/2014/main" id="{458219BD-51F2-514E-0995-2F156A70DCD6}"/>
              </a:ext>
            </a:extLst>
          </p:cNvPr>
          <p:cNvSpPr/>
          <p:nvPr userDrawn="1"/>
        </p:nvSpPr>
        <p:spPr>
          <a:xfrm>
            <a:off x="-24565" y="0"/>
            <a:ext cx="8731249" cy="6858000"/>
          </a:xfrm>
          <a:prstGeom prst="homePlate">
            <a:avLst>
              <a:gd name="adj" fmla="val 23001"/>
            </a:avLst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3D054A2-3E03-CB1E-1B58-348B68161DA2}"/>
              </a:ext>
            </a:extLst>
          </p:cNvPr>
          <p:cNvSpPr/>
          <p:nvPr userDrawn="1"/>
        </p:nvSpPr>
        <p:spPr>
          <a:xfrm>
            <a:off x="666796" y="496800"/>
            <a:ext cx="10851789" cy="1069052"/>
          </a:xfrm>
          <a:prstGeom prst="rect">
            <a:avLst/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>
              <a:solidFill>
                <a:srgbClr val="1B619A"/>
              </a:solidFill>
            </a:endParaRPr>
          </a:p>
        </p:txBody>
      </p:sp>
      <p:sp>
        <p:nvSpPr>
          <p:cNvPr id="14" name="Google Shape;14;p9"/>
          <p:cNvSpPr txBox="1">
            <a:spLocks noGrp="1"/>
          </p:cNvSpPr>
          <p:nvPr userDrawn="1">
            <p:ph type="body" idx="1"/>
          </p:nvPr>
        </p:nvSpPr>
        <p:spPr>
          <a:xfrm>
            <a:off x="696002" y="496800"/>
            <a:ext cx="10799999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 b="0" i="0" u="none" strike="noStrike" cap="none" baseline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9"/>
          <p:cNvSpPr txBox="1">
            <a:spLocks noGrp="1"/>
          </p:cNvSpPr>
          <p:nvPr userDrawn="1">
            <p:ph type="body" idx="2"/>
          </p:nvPr>
        </p:nvSpPr>
        <p:spPr>
          <a:xfrm>
            <a:off x="696003" y="1036800"/>
            <a:ext cx="1079999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A5A5A5"/>
              </a:buClr>
              <a:buSzPts val="2200"/>
              <a:buFont typeface="Arial"/>
              <a:buNone/>
              <a:defRPr sz="2400" b="0" i="0" u="none" strike="noStrike" cap="none" baseline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53" name="Graphique 16">
            <a:extLst>
              <a:ext uri="{FF2B5EF4-FFF2-40B4-BE49-F238E27FC236}">
                <a16:creationId xmlns:a16="http://schemas.microsoft.com/office/drawing/2014/main" id="{3B731AEB-1F0F-B131-DBEB-2ADB59CADC8B}"/>
              </a:ext>
            </a:extLst>
          </p:cNvPr>
          <p:cNvGrpSpPr/>
          <p:nvPr userDrawn="1"/>
        </p:nvGrpSpPr>
        <p:grpSpPr>
          <a:xfrm>
            <a:off x="10064264" y="6305206"/>
            <a:ext cx="2028825" cy="450190"/>
            <a:chOff x="7492936" y="6029162"/>
            <a:chExt cx="1479853" cy="330465"/>
          </a:xfrm>
        </p:grpSpPr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EAAC4563-C792-64C4-3FB0-26C1FECA1E3A}"/>
                </a:ext>
              </a:extLst>
            </p:cNvPr>
            <p:cNvSpPr/>
            <p:nvPr/>
          </p:nvSpPr>
          <p:spPr>
            <a:xfrm>
              <a:off x="8508364" y="6108130"/>
              <a:ext cx="183159" cy="249821"/>
            </a:xfrm>
            <a:custGeom>
              <a:avLst/>
              <a:gdLst>
                <a:gd name="connsiteX0" fmla="*/ 119440 w 183159"/>
                <a:gd name="connsiteY0" fmla="*/ 104887 h 249821"/>
                <a:gd name="connsiteX1" fmla="*/ 183110 w 183159"/>
                <a:gd name="connsiteY1" fmla="*/ 173674 h 249821"/>
                <a:gd name="connsiteX2" fmla="*/ 155884 w 183159"/>
                <a:gd name="connsiteY2" fmla="*/ 227765 h 249821"/>
                <a:gd name="connsiteX3" fmla="*/ 78136 w 183159"/>
                <a:gd name="connsiteY3" fmla="*/ 249757 h 249821"/>
                <a:gd name="connsiteX4" fmla="*/ 11603 w 183159"/>
                <a:gd name="connsiteY4" fmla="*/ 238272 h 249821"/>
                <a:gd name="connsiteX5" fmla="*/ 4309 w 183159"/>
                <a:gd name="connsiteY5" fmla="*/ 235545 h 249821"/>
                <a:gd name="connsiteX6" fmla="*/ 1875 w 183159"/>
                <a:gd name="connsiteY6" fmla="*/ 231404 h 249821"/>
                <a:gd name="connsiteX7" fmla="*/ 4774 w 183159"/>
                <a:gd name="connsiteY7" fmla="*/ 192902 h 249821"/>
                <a:gd name="connsiteX8" fmla="*/ 9643 w 183159"/>
                <a:gd name="connsiteY8" fmla="*/ 191524 h 249821"/>
                <a:gd name="connsiteX9" fmla="*/ 77188 w 183159"/>
                <a:gd name="connsiteY9" fmla="*/ 213516 h 249821"/>
                <a:gd name="connsiteX10" fmla="*/ 129680 w 183159"/>
                <a:gd name="connsiteY10" fmla="*/ 179155 h 249821"/>
                <a:gd name="connsiteX11" fmla="*/ 79112 w 183159"/>
                <a:gd name="connsiteY11" fmla="*/ 142040 h 249821"/>
                <a:gd name="connsiteX12" fmla="*/ 63584 w 183159"/>
                <a:gd name="connsiteY12" fmla="*/ 136986 h 249821"/>
                <a:gd name="connsiteX13" fmla="*/ -49 w 183159"/>
                <a:gd name="connsiteY13" fmla="*/ 70536 h 249821"/>
                <a:gd name="connsiteX14" fmla="*/ 98068 w 183159"/>
                <a:gd name="connsiteY14" fmla="*/ -65 h 249821"/>
                <a:gd name="connsiteX15" fmla="*/ 168048 w 183159"/>
                <a:gd name="connsiteY15" fmla="*/ 12769 h 249821"/>
                <a:gd name="connsiteX16" fmla="*/ 170473 w 183159"/>
                <a:gd name="connsiteY16" fmla="*/ 15998 h 249821"/>
                <a:gd name="connsiteX17" fmla="*/ 166561 w 183159"/>
                <a:gd name="connsiteY17" fmla="*/ 52211 h 249821"/>
                <a:gd name="connsiteX18" fmla="*/ 162203 w 183159"/>
                <a:gd name="connsiteY18" fmla="*/ 54026 h 249821"/>
                <a:gd name="connsiteX19" fmla="*/ 99517 w 183159"/>
                <a:gd name="connsiteY19" fmla="*/ 35701 h 249821"/>
                <a:gd name="connsiteX20" fmla="*/ 78647 w 183159"/>
                <a:gd name="connsiteY20" fmla="*/ 38000 h 249821"/>
                <a:gd name="connsiteX21" fmla="*/ 51932 w 183159"/>
                <a:gd name="connsiteY21" fmla="*/ 65482 h 249821"/>
                <a:gd name="connsiteX22" fmla="*/ 101980 w 183159"/>
                <a:gd name="connsiteY22" fmla="*/ 99871 h 249821"/>
                <a:gd name="connsiteX23" fmla="*/ 119440 w 183159"/>
                <a:gd name="connsiteY23" fmla="*/ 104887 h 24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159" h="249821">
                  <a:moveTo>
                    <a:pt x="119440" y="104887"/>
                  </a:moveTo>
                  <a:cubicBezTo>
                    <a:pt x="138861" y="110853"/>
                    <a:pt x="183110" y="125064"/>
                    <a:pt x="183110" y="173674"/>
                  </a:cubicBezTo>
                  <a:cubicBezTo>
                    <a:pt x="183110" y="191989"/>
                    <a:pt x="175816" y="212604"/>
                    <a:pt x="155884" y="227765"/>
                  </a:cubicBezTo>
                  <a:cubicBezTo>
                    <a:pt x="130154" y="248379"/>
                    <a:pt x="95633" y="249757"/>
                    <a:pt x="78136" y="249757"/>
                  </a:cubicBezTo>
                  <a:cubicBezTo>
                    <a:pt x="51932" y="249757"/>
                    <a:pt x="30039" y="245178"/>
                    <a:pt x="11603" y="238272"/>
                  </a:cubicBezTo>
                  <a:cubicBezTo>
                    <a:pt x="9169" y="237360"/>
                    <a:pt x="6734" y="236457"/>
                    <a:pt x="4309" y="235545"/>
                  </a:cubicBezTo>
                  <a:lnTo>
                    <a:pt x="1875" y="231404"/>
                  </a:lnTo>
                  <a:cubicBezTo>
                    <a:pt x="3835" y="213516"/>
                    <a:pt x="3835" y="211227"/>
                    <a:pt x="4774" y="192902"/>
                  </a:cubicBezTo>
                  <a:lnTo>
                    <a:pt x="9643" y="191524"/>
                  </a:lnTo>
                  <a:cubicBezTo>
                    <a:pt x="18387" y="197955"/>
                    <a:pt x="39768" y="213516"/>
                    <a:pt x="77188" y="213516"/>
                  </a:cubicBezTo>
                  <a:cubicBezTo>
                    <a:pt x="115556" y="213516"/>
                    <a:pt x="129680" y="193376"/>
                    <a:pt x="129680" y="179155"/>
                  </a:cubicBezTo>
                  <a:cubicBezTo>
                    <a:pt x="129680" y="158076"/>
                    <a:pt x="108772" y="151207"/>
                    <a:pt x="79112" y="142040"/>
                  </a:cubicBezTo>
                  <a:lnTo>
                    <a:pt x="63584" y="136986"/>
                  </a:lnTo>
                  <a:cubicBezTo>
                    <a:pt x="43652" y="131030"/>
                    <a:pt x="-49" y="117759"/>
                    <a:pt x="-49" y="70536"/>
                  </a:cubicBezTo>
                  <a:cubicBezTo>
                    <a:pt x="-49" y="23304"/>
                    <a:pt x="43652" y="-65"/>
                    <a:pt x="98068" y="-65"/>
                  </a:cubicBezTo>
                  <a:cubicBezTo>
                    <a:pt x="134038" y="-65"/>
                    <a:pt x="159257" y="9567"/>
                    <a:pt x="168048" y="12769"/>
                  </a:cubicBezTo>
                  <a:lnTo>
                    <a:pt x="170473" y="15998"/>
                  </a:lnTo>
                  <a:cubicBezTo>
                    <a:pt x="168522" y="32946"/>
                    <a:pt x="168048" y="34761"/>
                    <a:pt x="166561" y="52211"/>
                  </a:cubicBezTo>
                  <a:lnTo>
                    <a:pt x="162203" y="54026"/>
                  </a:lnTo>
                  <a:cubicBezTo>
                    <a:pt x="150039" y="46683"/>
                    <a:pt x="131092" y="35701"/>
                    <a:pt x="99517" y="35701"/>
                  </a:cubicBezTo>
                  <a:cubicBezTo>
                    <a:pt x="92725" y="35701"/>
                    <a:pt x="85941" y="36138"/>
                    <a:pt x="78647" y="38000"/>
                  </a:cubicBezTo>
                  <a:cubicBezTo>
                    <a:pt x="64086" y="41629"/>
                    <a:pt x="51932" y="51262"/>
                    <a:pt x="51932" y="65482"/>
                  </a:cubicBezTo>
                  <a:cubicBezTo>
                    <a:pt x="51932" y="85185"/>
                    <a:pt x="71817" y="91141"/>
                    <a:pt x="101980" y="99871"/>
                  </a:cubicBezTo>
                  <a:lnTo>
                    <a:pt x="119440" y="104887"/>
                  </a:ln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C623247D-456C-3DEF-A509-19CEEE768621}"/>
                </a:ext>
              </a:extLst>
            </p:cNvPr>
            <p:cNvSpPr/>
            <p:nvPr/>
          </p:nvSpPr>
          <p:spPr>
            <a:xfrm>
              <a:off x="8732316" y="6108130"/>
              <a:ext cx="240473" cy="249356"/>
            </a:xfrm>
            <a:custGeom>
              <a:avLst/>
              <a:gdLst>
                <a:gd name="connsiteX0" fmla="*/ 187468 w 240473"/>
                <a:gd name="connsiteY0" fmla="*/ 123250 h 249356"/>
                <a:gd name="connsiteX1" fmla="*/ 176290 w 240473"/>
                <a:gd name="connsiteY1" fmla="*/ 184209 h 249356"/>
                <a:gd name="connsiteX2" fmla="*/ 120936 w 240473"/>
                <a:gd name="connsiteY2" fmla="*/ 214893 h 249356"/>
                <a:gd name="connsiteX3" fmla="*/ 92223 w 240473"/>
                <a:gd name="connsiteY3" fmla="*/ 208937 h 249356"/>
                <a:gd name="connsiteX4" fmla="*/ 53381 w 240473"/>
                <a:gd name="connsiteY4" fmla="*/ 125976 h 249356"/>
                <a:gd name="connsiteX5" fmla="*/ 67979 w 240473"/>
                <a:gd name="connsiteY5" fmla="*/ 61369 h 249356"/>
                <a:gd name="connsiteX6" fmla="*/ 121410 w 240473"/>
                <a:gd name="connsiteY6" fmla="*/ 34761 h 249356"/>
                <a:gd name="connsiteX7" fmla="*/ 173391 w 240473"/>
                <a:gd name="connsiteY7" fmla="*/ 60894 h 249356"/>
                <a:gd name="connsiteX8" fmla="*/ 187468 w 240473"/>
                <a:gd name="connsiteY8" fmla="*/ 123250 h 249356"/>
                <a:gd name="connsiteX9" fmla="*/ 240425 w 240473"/>
                <a:gd name="connsiteY9" fmla="*/ 121388 h 249356"/>
                <a:gd name="connsiteX10" fmla="*/ 210810 w 240473"/>
                <a:gd name="connsiteY10" fmla="*/ 32946 h 249356"/>
                <a:gd name="connsiteX11" fmla="*/ 123835 w 240473"/>
                <a:gd name="connsiteY11" fmla="*/ -65 h 249356"/>
                <a:gd name="connsiteX12" fmla="*/ 33459 w 240473"/>
                <a:gd name="connsiteY12" fmla="*/ 32034 h 249356"/>
                <a:gd name="connsiteX13" fmla="*/ -49 w 240473"/>
                <a:gd name="connsiteY13" fmla="*/ 125064 h 249356"/>
                <a:gd name="connsiteX14" fmla="*/ 33459 w 240473"/>
                <a:gd name="connsiteY14" fmla="*/ 218570 h 249356"/>
                <a:gd name="connsiteX15" fmla="*/ 120425 w 240473"/>
                <a:gd name="connsiteY15" fmla="*/ 249291 h 249356"/>
                <a:gd name="connsiteX16" fmla="*/ 204455 w 240473"/>
                <a:gd name="connsiteY16" fmla="*/ 221297 h 249356"/>
                <a:gd name="connsiteX17" fmla="*/ 236039 w 240473"/>
                <a:gd name="connsiteY17" fmla="*/ 165856 h 249356"/>
                <a:gd name="connsiteX18" fmla="*/ 240425 w 240473"/>
                <a:gd name="connsiteY18" fmla="*/ 121388 h 24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73" h="249356">
                  <a:moveTo>
                    <a:pt x="187468" y="123250"/>
                  </a:moveTo>
                  <a:cubicBezTo>
                    <a:pt x="187979" y="132845"/>
                    <a:pt x="187468" y="163567"/>
                    <a:pt x="176290" y="184209"/>
                  </a:cubicBezTo>
                  <a:cubicBezTo>
                    <a:pt x="162203" y="209402"/>
                    <a:pt x="138907" y="214893"/>
                    <a:pt x="120936" y="214893"/>
                  </a:cubicBezTo>
                  <a:cubicBezTo>
                    <a:pt x="111170" y="214893"/>
                    <a:pt x="100976" y="213079"/>
                    <a:pt x="92223" y="208937"/>
                  </a:cubicBezTo>
                  <a:cubicBezTo>
                    <a:pt x="53855" y="190612"/>
                    <a:pt x="53381" y="144292"/>
                    <a:pt x="53381" y="125976"/>
                  </a:cubicBezTo>
                  <a:cubicBezTo>
                    <a:pt x="53381" y="106739"/>
                    <a:pt x="54878" y="80169"/>
                    <a:pt x="67979" y="61369"/>
                  </a:cubicBezTo>
                  <a:cubicBezTo>
                    <a:pt x="84966" y="35701"/>
                    <a:pt x="112192" y="34761"/>
                    <a:pt x="121410" y="34761"/>
                  </a:cubicBezTo>
                  <a:cubicBezTo>
                    <a:pt x="148627" y="34761"/>
                    <a:pt x="164163" y="46683"/>
                    <a:pt x="173391" y="60894"/>
                  </a:cubicBezTo>
                  <a:cubicBezTo>
                    <a:pt x="185508" y="81071"/>
                    <a:pt x="187468" y="111756"/>
                    <a:pt x="187468" y="123250"/>
                  </a:cubicBezTo>
                  <a:moveTo>
                    <a:pt x="240425" y="121388"/>
                  </a:moveTo>
                  <a:cubicBezTo>
                    <a:pt x="239449" y="89326"/>
                    <a:pt x="233168" y="57227"/>
                    <a:pt x="210810" y="32946"/>
                  </a:cubicBezTo>
                  <a:cubicBezTo>
                    <a:pt x="189429" y="10042"/>
                    <a:pt x="156869" y="-65"/>
                    <a:pt x="123835" y="-65"/>
                  </a:cubicBezTo>
                  <a:cubicBezTo>
                    <a:pt x="75237" y="-65"/>
                    <a:pt x="47109" y="18725"/>
                    <a:pt x="33459" y="32034"/>
                  </a:cubicBezTo>
                  <a:cubicBezTo>
                    <a:pt x="936" y="62756"/>
                    <a:pt x="-49" y="107651"/>
                    <a:pt x="-49" y="125064"/>
                  </a:cubicBezTo>
                  <a:cubicBezTo>
                    <a:pt x="-49" y="140188"/>
                    <a:pt x="425" y="186936"/>
                    <a:pt x="33459" y="218570"/>
                  </a:cubicBezTo>
                  <a:cubicBezTo>
                    <a:pt x="48995" y="233693"/>
                    <a:pt x="76686" y="249291"/>
                    <a:pt x="120425" y="249291"/>
                  </a:cubicBezTo>
                  <a:cubicBezTo>
                    <a:pt x="154434" y="249291"/>
                    <a:pt x="183110" y="241474"/>
                    <a:pt x="204455" y="221297"/>
                  </a:cubicBezTo>
                  <a:cubicBezTo>
                    <a:pt x="220539" y="206210"/>
                    <a:pt x="230696" y="188323"/>
                    <a:pt x="236039" y="165856"/>
                  </a:cubicBezTo>
                  <a:cubicBezTo>
                    <a:pt x="239449" y="152110"/>
                    <a:pt x="240425" y="136986"/>
                    <a:pt x="240425" y="121388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8" name="Forme libre : forme 97">
              <a:extLst>
                <a:ext uri="{FF2B5EF4-FFF2-40B4-BE49-F238E27FC236}">
                  <a16:creationId xmlns:a16="http://schemas.microsoft.com/office/drawing/2014/main" id="{76834EC0-6B73-E802-ED03-92DDF62E4B84}"/>
                </a:ext>
              </a:extLst>
            </p:cNvPr>
            <p:cNvSpPr/>
            <p:nvPr/>
          </p:nvSpPr>
          <p:spPr>
            <a:xfrm>
              <a:off x="8395110" y="6204390"/>
              <a:ext cx="57825" cy="57953"/>
            </a:xfrm>
            <a:custGeom>
              <a:avLst/>
              <a:gdLst>
                <a:gd name="connsiteX0" fmla="*/ 57777 w 57825"/>
                <a:gd name="connsiteY0" fmla="*/ 28916 h 57953"/>
                <a:gd name="connsiteX1" fmla="*/ 28850 w 57825"/>
                <a:gd name="connsiteY1" fmla="*/ 57888 h 57953"/>
                <a:gd name="connsiteX2" fmla="*/ -49 w 57825"/>
                <a:gd name="connsiteY2" fmla="*/ 28916 h 57953"/>
                <a:gd name="connsiteX3" fmla="*/ 28850 w 57825"/>
                <a:gd name="connsiteY3" fmla="*/ -65 h 57953"/>
                <a:gd name="connsiteX4" fmla="*/ 57777 w 57825"/>
                <a:gd name="connsiteY4" fmla="*/ 28916 h 5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25" h="57953">
                  <a:moveTo>
                    <a:pt x="57777" y="28916"/>
                  </a:moveTo>
                  <a:cubicBezTo>
                    <a:pt x="57777" y="44905"/>
                    <a:pt x="44823" y="57888"/>
                    <a:pt x="28850" y="57888"/>
                  </a:cubicBezTo>
                  <a:cubicBezTo>
                    <a:pt x="12877" y="57888"/>
                    <a:pt x="-49" y="44905"/>
                    <a:pt x="-49" y="28916"/>
                  </a:cubicBezTo>
                  <a:cubicBezTo>
                    <a:pt x="-49" y="12918"/>
                    <a:pt x="12877" y="-65"/>
                    <a:pt x="28850" y="-65"/>
                  </a:cubicBezTo>
                  <a:cubicBezTo>
                    <a:pt x="44823" y="-65"/>
                    <a:pt x="57777" y="12918"/>
                    <a:pt x="57777" y="28916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id="{D7A3F462-BE09-960A-CB02-C1F4FBA10DEA}"/>
                </a:ext>
              </a:extLst>
            </p:cNvPr>
            <p:cNvSpPr/>
            <p:nvPr/>
          </p:nvSpPr>
          <p:spPr>
            <a:xfrm>
              <a:off x="7492936" y="6029162"/>
              <a:ext cx="298763" cy="326360"/>
            </a:xfrm>
            <a:custGeom>
              <a:avLst/>
              <a:gdLst>
                <a:gd name="connsiteX0" fmla="*/ 294357 w 298763"/>
                <a:gd name="connsiteY0" fmla="*/ 2699 h 326360"/>
                <a:gd name="connsiteX1" fmla="*/ 293381 w 298763"/>
                <a:gd name="connsiteY1" fmla="*/ 91625 h 326360"/>
                <a:gd name="connsiteX2" fmla="*/ 298715 w 298763"/>
                <a:gd name="connsiteY2" fmla="*/ 322145 h 326360"/>
                <a:gd name="connsiteX3" fmla="*/ 296280 w 298763"/>
                <a:gd name="connsiteY3" fmla="*/ 324909 h 326360"/>
                <a:gd name="connsiteX4" fmla="*/ 208841 w 298763"/>
                <a:gd name="connsiteY4" fmla="*/ 326296 h 326360"/>
                <a:gd name="connsiteX5" fmla="*/ 206406 w 298763"/>
                <a:gd name="connsiteY5" fmla="*/ 323531 h 326360"/>
                <a:gd name="connsiteX6" fmla="*/ 207865 w 298763"/>
                <a:gd name="connsiteY6" fmla="*/ 181929 h 326360"/>
                <a:gd name="connsiteX7" fmla="*/ 149565 w 298763"/>
                <a:gd name="connsiteY7" fmla="*/ 180980 h 326360"/>
                <a:gd name="connsiteX8" fmla="*/ 91275 w 298763"/>
                <a:gd name="connsiteY8" fmla="*/ 182366 h 326360"/>
                <a:gd name="connsiteX9" fmla="*/ 95159 w 298763"/>
                <a:gd name="connsiteY9" fmla="*/ 322145 h 326360"/>
                <a:gd name="connsiteX10" fmla="*/ 92725 w 298763"/>
                <a:gd name="connsiteY10" fmla="*/ 324909 h 326360"/>
                <a:gd name="connsiteX11" fmla="*/ 5759 w 298763"/>
                <a:gd name="connsiteY11" fmla="*/ 326296 h 326360"/>
                <a:gd name="connsiteX12" fmla="*/ 3361 w 298763"/>
                <a:gd name="connsiteY12" fmla="*/ 323531 h 326360"/>
                <a:gd name="connsiteX13" fmla="*/ 5285 w 298763"/>
                <a:gd name="connsiteY13" fmla="*/ 221334 h 326360"/>
                <a:gd name="connsiteX14" fmla="*/ -49 w 298763"/>
                <a:gd name="connsiteY14" fmla="*/ 4086 h 326360"/>
                <a:gd name="connsiteX15" fmla="*/ 2850 w 298763"/>
                <a:gd name="connsiteY15" fmla="*/ 1321 h 326360"/>
                <a:gd name="connsiteX16" fmla="*/ 89816 w 298763"/>
                <a:gd name="connsiteY16" fmla="*/ -65 h 326360"/>
                <a:gd name="connsiteX17" fmla="*/ 92214 w 298763"/>
                <a:gd name="connsiteY17" fmla="*/ 2699 h 326360"/>
                <a:gd name="connsiteX18" fmla="*/ 91275 w 298763"/>
                <a:gd name="connsiteY18" fmla="*/ 123687 h 326360"/>
                <a:gd name="connsiteX19" fmla="*/ 142745 w 298763"/>
                <a:gd name="connsiteY19" fmla="*/ 124162 h 326360"/>
                <a:gd name="connsiteX20" fmla="*/ 207391 w 298763"/>
                <a:gd name="connsiteY20" fmla="*/ 123250 h 326360"/>
                <a:gd name="connsiteX21" fmla="*/ 203507 w 298763"/>
                <a:gd name="connsiteY21" fmla="*/ 4086 h 326360"/>
                <a:gd name="connsiteX22" fmla="*/ 205941 w 298763"/>
                <a:gd name="connsiteY22" fmla="*/ 1321 h 326360"/>
                <a:gd name="connsiteX23" fmla="*/ 291922 w 298763"/>
                <a:gd name="connsiteY23" fmla="*/ -65 h 326360"/>
                <a:gd name="connsiteX24" fmla="*/ 294357 w 298763"/>
                <a:gd name="connsiteY24" fmla="*/ 2699 h 32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8763" h="326360">
                  <a:moveTo>
                    <a:pt x="294357" y="2699"/>
                  </a:moveTo>
                  <a:cubicBezTo>
                    <a:pt x="293846" y="38000"/>
                    <a:pt x="293381" y="59526"/>
                    <a:pt x="293381" y="91625"/>
                  </a:cubicBezTo>
                  <a:cubicBezTo>
                    <a:pt x="293381" y="168620"/>
                    <a:pt x="294831" y="245150"/>
                    <a:pt x="298715" y="322145"/>
                  </a:cubicBezTo>
                  <a:lnTo>
                    <a:pt x="296280" y="324909"/>
                  </a:lnTo>
                  <a:cubicBezTo>
                    <a:pt x="254976" y="324434"/>
                    <a:pt x="245285" y="324909"/>
                    <a:pt x="208841" y="326296"/>
                  </a:cubicBezTo>
                  <a:lnTo>
                    <a:pt x="206406" y="323531"/>
                  </a:lnTo>
                  <a:cubicBezTo>
                    <a:pt x="208841" y="258896"/>
                    <a:pt x="208841" y="243763"/>
                    <a:pt x="207865" y="181929"/>
                  </a:cubicBezTo>
                  <a:cubicBezTo>
                    <a:pt x="188444" y="181454"/>
                    <a:pt x="168986" y="180980"/>
                    <a:pt x="149565" y="180980"/>
                  </a:cubicBezTo>
                  <a:cubicBezTo>
                    <a:pt x="130618" y="180980"/>
                    <a:pt x="112647" y="181454"/>
                    <a:pt x="91275" y="182366"/>
                  </a:cubicBezTo>
                  <a:cubicBezTo>
                    <a:pt x="91740" y="248817"/>
                    <a:pt x="92214" y="265327"/>
                    <a:pt x="95159" y="322145"/>
                  </a:cubicBezTo>
                  <a:lnTo>
                    <a:pt x="92725" y="324909"/>
                  </a:lnTo>
                  <a:cubicBezTo>
                    <a:pt x="49999" y="324434"/>
                    <a:pt x="41218" y="324909"/>
                    <a:pt x="5759" y="326296"/>
                  </a:cubicBezTo>
                  <a:lnTo>
                    <a:pt x="3361" y="323531"/>
                  </a:lnTo>
                  <a:cubicBezTo>
                    <a:pt x="4300" y="285029"/>
                    <a:pt x="5285" y="262600"/>
                    <a:pt x="5285" y="221334"/>
                  </a:cubicBezTo>
                  <a:cubicBezTo>
                    <a:pt x="5285" y="107661"/>
                    <a:pt x="2376" y="51308"/>
                    <a:pt x="-49" y="4086"/>
                  </a:cubicBezTo>
                  <a:lnTo>
                    <a:pt x="2850" y="1321"/>
                  </a:lnTo>
                  <a:cubicBezTo>
                    <a:pt x="45139" y="1321"/>
                    <a:pt x="52396" y="1321"/>
                    <a:pt x="89816" y="-65"/>
                  </a:cubicBezTo>
                  <a:lnTo>
                    <a:pt x="92214" y="2699"/>
                  </a:lnTo>
                  <a:lnTo>
                    <a:pt x="91275" y="123687"/>
                  </a:lnTo>
                  <a:cubicBezTo>
                    <a:pt x="108298" y="123687"/>
                    <a:pt x="125759" y="124162"/>
                    <a:pt x="142745" y="124162"/>
                  </a:cubicBezTo>
                  <a:cubicBezTo>
                    <a:pt x="164628" y="124162"/>
                    <a:pt x="186009" y="123687"/>
                    <a:pt x="207391" y="123250"/>
                  </a:cubicBezTo>
                  <a:cubicBezTo>
                    <a:pt x="206917" y="69159"/>
                    <a:pt x="206917" y="55850"/>
                    <a:pt x="203507" y="4086"/>
                  </a:cubicBezTo>
                  <a:lnTo>
                    <a:pt x="205941" y="1321"/>
                  </a:lnTo>
                  <a:cubicBezTo>
                    <a:pt x="246734" y="1321"/>
                    <a:pt x="253053" y="1321"/>
                    <a:pt x="291922" y="-65"/>
                  </a:cubicBezTo>
                  <a:lnTo>
                    <a:pt x="294357" y="2699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114B4EF4-408A-E560-B45E-60A598DD0617}"/>
                </a:ext>
              </a:extLst>
            </p:cNvPr>
            <p:cNvSpPr/>
            <p:nvPr/>
          </p:nvSpPr>
          <p:spPr>
            <a:xfrm>
              <a:off x="7841646" y="6105729"/>
              <a:ext cx="239999" cy="253898"/>
            </a:xfrm>
            <a:custGeom>
              <a:avLst/>
              <a:gdLst>
                <a:gd name="connsiteX0" fmla="*/ 80134 w 239999"/>
                <a:gd name="connsiteY0" fmla="*/ 98456 h 253898"/>
                <a:gd name="connsiteX1" fmla="*/ 103439 w 239999"/>
                <a:gd name="connsiteY1" fmla="*/ 53989 h 253898"/>
                <a:gd name="connsiteX2" fmla="*/ 122850 w 239999"/>
                <a:gd name="connsiteY2" fmla="*/ 48972 h 253898"/>
                <a:gd name="connsiteX3" fmla="*/ 153961 w 239999"/>
                <a:gd name="connsiteY3" fmla="*/ 65008 h 253898"/>
                <a:gd name="connsiteX4" fmla="*/ 161255 w 239999"/>
                <a:gd name="connsiteY4" fmla="*/ 96632 h 253898"/>
                <a:gd name="connsiteX5" fmla="*/ 227323 w 239999"/>
                <a:gd name="connsiteY5" fmla="*/ 180505 h 253898"/>
                <a:gd name="connsiteX6" fmla="*/ 151526 w 239999"/>
                <a:gd name="connsiteY6" fmla="*/ 200207 h 253898"/>
                <a:gd name="connsiteX7" fmla="*/ 90801 w 239999"/>
                <a:gd name="connsiteY7" fmla="*/ 175014 h 253898"/>
                <a:gd name="connsiteX8" fmla="*/ 80134 w 239999"/>
                <a:gd name="connsiteY8" fmla="*/ 147056 h 253898"/>
                <a:gd name="connsiteX9" fmla="*/ 237052 w 239999"/>
                <a:gd name="connsiteY9" fmla="*/ 144302 h 253898"/>
                <a:gd name="connsiteX10" fmla="*/ 239951 w 239999"/>
                <a:gd name="connsiteY10" fmla="*/ 141100 h 253898"/>
                <a:gd name="connsiteX11" fmla="*/ 232183 w 239999"/>
                <a:gd name="connsiteY11" fmla="*/ 72788 h 253898"/>
                <a:gd name="connsiteX12" fmla="*/ 161255 w 239999"/>
                <a:gd name="connsiteY12" fmla="*/ 4039 h 253898"/>
                <a:gd name="connsiteX13" fmla="*/ 126734 w 239999"/>
                <a:gd name="connsiteY13" fmla="*/ -65 h 253898"/>
                <a:gd name="connsiteX14" fmla="*/ -49 w 239999"/>
                <a:gd name="connsiteY14" fmla="*/ 126414 h 253898"/>
                <a:gd name="connsiteX15" fmla="*/ 11604 w 239999"/>
                <a:gd name="connsiteY15" fmla="*/ 186471 h 253898"/>
                <a:gd name="connsiteX16" fmla="*/ 140859 w 239999"/>
                <a:gd name="connsiteY16" fmla="*/ 253833 h 253898"/>
                <a:gd name="connsiteX17" fmla="*/ 224414 w 239999"/>
                <a:gd name="connsiteY17" fmla="*/ 237332 h 253898"/>
                <a:gd name="connsiteX18" fmla="*/ 227323 w 239999"/>
                <a:gd name="connsiteY18" fmla="*/ 233656 h 253898"/>
                <a:gd name="connsiteX19" fmla="*/ 230733 w 239999"/>
                <a:gd name="connsiteY19" fmla="*/ 181892 h 253898"/>
                <a:gd name="connsiteX20" fmla="*/ 227323 w 239999"/>
                <a:gd name="connsiteY20" fmla="*/ 180505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999" h="253898">
                  <a:moveTo>
                    <a:pt x="80134" y="98456"/>
                  </a:moveTo>
                  <a:cubicBezTo>
                    <a:pt x="81583" y="84236"/>
                    <a:pt x="84956" y="65008"/>
                    <a:pt x="103439" y="53989"/>
                  </a:cubicBezTo>
                  <a:cubicBezTo>
                    <a:pt x="109283" y="50359"/>
                    <a:pt x="116104" y="48972"/>
                    <a:pt x="122850" y="48972"/>
                  </a:cubicBezTo>
                  <a:cubicBezTo>
                    <a:pt x="138898" y="48972"/>
                    <a:pt x="148590" y="56753"/>
                    <a:pt x="153961" y="65008"/>
                  </a:cubicBezTo>
                  <a:cubicBezTo>
                    <a:pt x="160753" y="75115"/>
                    <a:pt x="161255" y="86097"/>
                    <a:pt x="161255" y="96632"/>
                  </a:cubicBezTo>
                  <a:close/>
                  <a:moveTo>
                    <a:pt x="227323" y="180505"/>
                  </a:moveTo>
                  <a:cubicBezTo>
                    <a:pt x="208841" y="189672"/>
                    <a:pt x="186995" y="200207"/>
                    <a:pt x="151526" y="200207"/>
                  </a:cubicBezTo>
                  <a:cubicBezTo>
                    <a:pt x="122386" y="200207"/>
                    <a:pt x="102454" y="191524"/>
                    <a:pt x="90801" y="175014"/>
                  </a:cubicBezTo>
                  <a:cubicBezTo>
                    <a:pt x="83507" y="165381"/>
                    <a:pt x="82057" y="156224"/>
                    <a:pt x="80134" y="147056"/>
                  </a:cubicBezTo>
                  <a:lnTo>
                    <a:pt x="237052" y="144302"/>
                  </a:lnTo>
                  <a:lnTo>
                    <a:pt x="239951" y="141100"/>
                  </a:lnTo>
                  <a:cubicBezTo>
                    <a:pt x="239477" y="118633"/>
                    <a:pt x="238975" y="95729"/>
                    <a:pt x="232183" y="72788"/>
                  </a:cubicBezTo>
                  <a:cubicBezTo>
                    <a:pt x="215159" y="18688"/>
                    <a:pt x="177777" y="7715"/>
                    <a:pt x="161255" y="4039"/>
                  </a:cubicBezTo>
                  <a:cubicBezTo>
                    <a:pt x="149101" y="847"/>
                    <a:pt x="137922" y="-65"/>
                    <a:pt x="126734" y="-65"/>
                  </a:cubicBezTo>
                  <a:cubicBezTo>
                    <a:pt x="50473" y="-65"/>
                    <a:pt x="-49" y="47120"/>
                    <a:pt x="-49" y="126414"/>
                  </a:cubicBezTo>
                  <a:cubicBezTo>
                    <a:pt x="-49" y="147968"/>
                    <a:pt x="3835" y="170398"/>
                    <a:pt x="11604" y="186471"/>
                  </a:cubicBezTo>
                  <a:cubicBezTo>
                    <a:pt x="39805" y="248342"/>
                    <a:pt x="105864" y="253833"/>
                    <a:pt x="140859" y="253833"/>
                  </a:cubicBezTo>
                  <a:cubicBezTo>
                    <a:pt x="181187" y="253833"/>
                    <a:pt x="198684" y="246965"/>
                    <a:pt x="224414" y="237332"/>
                  </a:cubicBezTo>
                  <a:lnTo>
                    <a:pt x="227323" y="233656"/>
                  </a:lnTo>
                  <a:lnTo>
                    <a:pt x="230733" y="181892"/>
                  </a:lnTo>
                  <a:lnTo>
                    <a:pt x="227323" y="180505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34AEBB0A-1273-BA4E-8F2F-F8F09B6A537C}"/>
                </a:ext>
              </a:extLst>
            </p:cNvPr>
            <p:cNvSpPr/>
            <p:nvPr/>
          </p:nvSpPr>
          <p:spPr>
            <a:xfrm>
              <a:off x="8137037" y="6105729"/>
              <a:ext cx="201121" cy="253898"/>
            </a:xfrm>
            <a:custGeom>
              <a:avLst/>
              <a:gdLst>
                <a:gd name="connsiteX0" fmla="*/ 136937 w 201121"/>
                <a:gd name="connsiteY0" fmla="*/ 98456 h 253898"/>
                <a:gd name="connsiteX1" fmla="*/ 201072 w 201121"/>
                <a:gd name="connsiteY1" fmla="*/ 171784 h 253898"/>
                <a:gd name="connsiteX2" fmla="*/ 200570 w 201121"/>
                <a:gd name="connsiteY2" fmla="*/ 181892 h 253898"/>
                <a:gd name="connsiteX3" fmla="*/ 82057 w 201121"/>
                <a:gd name="connsiteY3" fmla="*/ 253833 h 253898"/>
                <a:gd name="connsiteX4" fmla="*/ 2386 w 201121"/>
                <a:gd name="connsiteY4" fmla="*/ 238272 h 253898"/>
                <a:gd name="connsiteX5" fmla="*/ -49 w 201121"/>
                <a:gd name="connsiteY5" fmla="*/ 234131 h 253898"/>
                <a:gd name="connsiteX6" fmla="*/ 3361 w 201121"/>
                <a:gd name="connsiteY6" fmla="*/ 182357 h 253898"/>
                <a:gd name="connsiteX7" fmla="*/ 7719 w 201121"/>
                <a:gd name="connsiteY7" fmla="*/ 180505 h 253898"/>
                <a:gd name="connsiteX8" fmla="*/ 27177 w 201121"/>
                <a:gd name="connsiteY8" fmla="*/ 193339 h 253898"/>
                <a:gd name="connsiteX9" fmla="*/ 78647 w 201121"/>
                <a:gd name="connsiteY9" fmla="*/ 206173 h 253898"/>
                <a:gd name="connsiteX10" fmla="*/ 117015 w 201121"/>
                <a:gd name="connsiteY10" fmla="*/ 182357 h 253898"/>
                <a:gd name="connsiteX11" fmla="*/ 82531 w 201121"/>
                <a:gd name="connsiteY11" fmla="*/ 154837 h 253898"/>
                <a:gd name="connsiteX12" fmla="*/ 64049 w 201121"/>
                <a:gd name="connsiteY12" fmla="*/ 148406 h 253898"/>
                <a:gd name="connsiteX13" fmla="*/ 927 w 201121"/>
                <a:gd name="connsiteY13" fmla="*/ 76455 h 253898"/>
                <a:gd name="connsiteX14" fmla="*/ 14038 w 201121"/>
                <a:gd name="connsiteY14" fmla="*/ 36138 h 253898"/>
                <a:gd name="connsiteX15" fmla="*/ 110696 w 201121"/>
                <a:gd name="connsiteY15" fmla="*/ -65 h 253898"/>
                <a:gd name="connsiteX16" fmla="*/ 185034 w 201121"/>
                <a:gd name="connsiteY16" fmla="*/ 11382 h 253898"/>
                <a:gd name="connsiteX17" fmla="*/ 187468 w 201121"/>
                <a:gd name="connsiteY17" fmla="*/ 14109 h 253898"/>
                <a:gd name="connsiteX18" fmla="*/ 182599 w 201121"/>
                <a:gd name="connsiteY18" fmla="*/ 64096 h 253898"/>
                <a:gd name="connsiteX19" fmla="*/ 178241 w 201121"/>
                <a:gd name="connsiteY19" fmla="*/ 65482 h 253898"/>
                <a:gd name="connsiteX20" fmla="*/ 117516 w 201121"/>
                <a:gd name="connsiteY20" fmla="*/ 46208 h 253898"/>
                <a:gd name="connsiteX21" fmla="*/ 83507 w 201121"/>
                <a:gd name="connsiteY21" fmla="*/ 66823 h 253898"/>
                <a:gd name="connsiteX22" fmla="*/ 113131 w 201121"/>
                <a:gd name="connsiteY22" fmla="*/ 90201 h 253898"/>
                <a:gd name="connsiteX23" fmla="*/ 136937 w 201121"/>
                <a:gd name="connsiteY23" fmla="*/ 98456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121" h="253898">
                  <a:moveTo>
                    <a:pt x="136937" y="98456"/>
                  </a:moveTo>
                  <a:cubicBezTo>
                    <a:pt x="163652" y="108089"/>
                    <a:pt x="201072" y="121398"/>
                    <a:pt x="201072" y="171784"/>
                  </a:cubicBezTo>
                  <a:cubicBezTo>
                    <a:pt x="201072" y="175014"/>
                    <a:pt x="201072" y="178215"/>
                    <a:pt x="200570" y="181892"/>
                  </a:cubicBezTo>
                  <a:cubicBezTo>
                    <a:pt x="191854" y="247439"/>
                    <a:pt x="118975" y="253833"/>
                    <a:pt x="82057" y="253833"/>
                  </a:cubicBezTo>
                  <a:cubicBezTo>
                    <a:pt x="46598" y="253833"/>
                    <a:pt x="26155" y="246527"/>
                    <a:pt x="2386" y="238272"/>
                  </a:cubicBezTo>
                  <a:lnTo>
                    <a:pt x="-49" y="234131"/>
                  </a:lnTo>
                  <a:cubicBezTo>
                    <a:pt x="1912" y="211227"/>
                    <a:pt x="2386" y="206173"/>
                    <a:pt x="3361" y="182357"/>
                  </a:cubicBezTo>
                  <a:lnTo>
                    <a:pt x="7719" y="180505"/>
                  </a:lnTo>
                  <a:cubicBezTo>
                    <a:pt x="14977" y="186033"/>
                    <a:pt x="18898" y="189235"/>
                    <a:pt x="27177" y="193339"/>
                  </a:cubicBezTo>
                  <a:cubicBezTo>
                    <a:pt x="45102" y="202069"/>
                    <a:pt x="65071" y="206173"/>
                    <a:pt x="78647" y="206173"/>
                  </a:cubicBezTo>
                  <a:cubicBezTo>
                    <a:pt x="105827" y="206173"/>
                    <a:pt x="117015" y="193814"/>
                    <a:pt x="117015" y="182357"/>
                  </a:cubicBezTo>
                  <a:cubicBezTo>
                    <a:pt x="117015" y="165856"/>
                    <a:pt x="95633" y="158950"/>
                    <a:pt x="82531" y="154837"/>
                  </a:cubicBezTo>
                  <a:lnTo>
                    <a:pt x="64049" y="148406"/>
                  </a:lnTo>
                  <a:cubicBezTo>
                    <a:pt x="41218" y="140188"/>
                    <a:pt x="927" y="125502"/>
                    <a:pt x="927" y="76455"/>
                  </a:cubicBezTo>
                  <a:cubicBezTo>
                    <a:pt x="927" y="58139"/>
                    <a:pt x="7719" y="44393"/>
                    <a:pt x="14038" y="36138"/>
                  </a:cubicBezTo>
                  <a:cubicBezTo>
                    <a:pt x="39294" y="1750"/>
                    <a:pt x="86917" y="-65"/>
                    <a:pt x="110696" y="-65"/>
                  </a:cubicBezTo>
                  <a:cubicBezTo>
                    <a:pt x="142271" y="-65"/>
                    <a:pt x="162203" y="5426"/>
                    <a:pt x="185034" y="11382"/>
                  </a:cubicBezTo>
                  <a:lnTo>
                    <a:pt x="187468" y="14109"/>
                  </a:lnTo>
                  <a:lnTo>
                    <a:pt x="182599" y="64096"/>
                  </a:lnTo>
                  <a:lnTo>
                    <a:pt x="178241" y="65482"/>
                  </a:lnTo>
                  <a:cubicBezTo>
                    <a:pt x="166087" y="58139"/>
                    <a:pt x="147140" y="46208"/>
                    <a:pt x="117516" y="46208"/>
                  </a:cubicBezTo>
                  <a:cubicBezTo>
                    <a:pt x="87391" y="46208"/>
                    <a:pt x="83507" y="61341"/>
                    <a:pt x="83507" y="66823"/>
                  </a:cubicBezTo>
                  <a:cubicBezTo>
                    <a:pt x="83507" y="79657"/>
                    <a:pt x="96609" y="84710"/>
                    <a:pt x="113131" y="90201"/>
                  </a:cubicBezTo>
                  <a:lnTo>
                    <a:pt x="136937" y="98456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</p:grpSp>
      <p:sp>
        <p:nvSpPr>
          <p:cNvPr id="103" name="Triangle isocèle 102">
            <a:extLst>
              <a:ext uri="{FF2B5EF4-FFF2-40B4-BE49-F238E27FC236}">
                <a16:creationId xmlns:a16="http://schemas.microsoft.com/office/drawing/2014/main" id="{0C8F759B-84F2-B6A9-2078-1D478A0056DF}"/>
              </a:ext>
            </a:extLst>
          </p:cNvPr>
          <p:cNvSpPr/>
          <p:nvPr userDrawn="1"/>
        </p:nvSpPr>
        <p:spPr>
          <a:xfrm rot="16200000">
            <a:off x="11081690" y="362419"/>
            <a:ext cx="302512" cy="571282"/>
          </a:xfrm>
          <a:prstGeom prst="triangle">
            <a:avLst>
              <a:gd name="adj" fmla="val 100000"/>
            </a:avLst>
          </a:prstGeom>
          <a:solidFill>
            <a:srgbClr val="999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grpSp>
        <p:nvGrpSpPr>
          <p:cNvPr id="104" name="Graphique 3">
            <a:extLst>
              <a:ext uri="{FF2B5EF4-FFF2-40B4-BE49-F238E27FC236}">
                <a16:creationId xmlns:a16="http://schemas.microsoft.com/office/drawing/2014/main" id="{6B95EA76-8CE9-311F-A9E4-4101FC0234DD}"/>
              </a:ext>
            </a:extLst>
          </p:cNvPr>
          <p:cNvGrpSpPr/>
          <p:nvPr userDrawn="1"/>
        </p:nvGrpSpPr>
        <p:grpSpPr>
          <a:xfrm>
            <a:off x="98911" y="6339467"/>
            <a:ext cx="4593734" cy="408902"/>
            <a:chOff x="702000" y="768793"/>
            <a:chExt cx="6626634" cy="597775"/>
          </a:xfrm>
        </p:grpSpPr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id="{5DA4BAF4-F710-E995-9E64-5A01BC1DDE6B}"/>
                </a:ext>
              </a:extLst>
            </p:cNvPr>
            <p:cNvSpPr/>
            <p:nvPr/>
          </p:nvSpPr>
          <p:spPr>
            <a:xfrm>
              <a:off x="4838986" y="772741"/>
              <a:ext cx="188724" cy="210822"/>
            </a:xfrm>
            <a:custGeom>
              <a:avLst/>
              <a:gdLst>
                <a:gd name="connsiteX0" fmla="*/ 0 w 188724"/>
                <a:gd name="connsiteY0" fmla="*/ 0 h 210822"/>
                <a:gd name="connsiteX1" fmla="*/ 41202 w 188724"/>
                <a:gd name="connsiteY1" fmla="*/ 0 h 210822"/>
                <a:gd name="connsiteX2" fmla="*/ 94201 w 188724"/>
                <a:gd name="connsiteY2" fmla="*/ 167666 h 210822"/>
                <a:gd name="connsiteX3" fmla="*/ 94847 w 188724"/>
                <a:gd name="connsiteY3" fmla="*/ 167666 h 210822"/>
                <a:gd name="connsiteX4" fmla="*/ 148976 w 188724"/>
                <a:gd name="connsiteY4" fmla="*/ 0 h 210822"/>
                <a:gd name="connsiteX5" fmla="*/ 188724 w 188724"/>
                <a:gd name="connsiteY5" fmla="*/ 0 h 210822"/>
                <a:gd name="connsiteX6" fmla="*/ 188724 w 188724"/>
                <a:gd name="connsiteY6" fmla="*/ 210822 h 210822"/>
                <a:gd name="connsiteX7" fmla="*/ 163154 w 188724"/>
                <a:gd name="connsiteY7" fmla="*/ 210822 h 210822"/>
                <a:gd name="connsiteX8" fmla="*/ 163154 w 188724"/>
                <a:gd name="connsiteY8" fmla="*/ 29000 h 210822"/>
                <a:gd name="connsiteX9" fmla="*/ 162993 w 188724"/>
                <a:gd name="connsiteY9" fmla="*/ 29000 h 210822"/>
                <a:gd name="connsiteX10" fmla="*/ 102885 w 188724"/>
                <a:gd name="connsiteY10" fmla="*/ 210822 h 210822"/>
                <a:gd name="connsiteX11" fmla="*/ 83617 w 188724"/>
                <a:gd name="connsiteY11" fmla="*/ 210822 h 210822"/>
                <a:gd name="connsiteX12" fmla="*/ 26054 w 188724"/>
                <a:gd name="connsiteY12" fmla="*/ 29000 h 210822"/>
                <a:gd name="connsiteX13" fmla="*/ 25408 w 188724"/>
                <a:gd name="connsiteY13" fmla="*/ 29000 h 210822"/>
                <a:gd name="connsiteX14" fmla="*/ 25408 w 188724"/>
                <a:gd name="connsiteY14" fmla="*/ 210822 h 210822"/>
                <a:gd name="connsiteX15" fmla="*/ 0 w 188724"/>
                <a:gd name="connsiteY15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724" h="210822">
                  <a:moveTo>
                    <a:pt x="0" y="0"/>
                  </a:moveTo>
                  <a:lnTo>
                    <a:pt x="41202" y="0"/>
                  </a:lnTo>
                  <a:lnTo>
                    <a:pt x="94201" y="167666"/>
                  </a:lnTo>
                  <a:lnTo>
                    <a:pt x="94847" y="167666"/>
                  </a:lnTo>
                  <a:lnTo>
                    <a:pt x="148976" y="0"/>
                  </a:lnTo>
                  <a:lnTo>
                    <a:pt x="188724" y="0"/>
                  </a:lnTo>
                  <a:lnTo>
                    <a:pt x="188724" y="210822"/>
                  </a:lnTo>
                  <a:lnTo>
                    <a:pt x="163154" y="210822"/>
                  </a:lnTo>
                  <a:lnTo>
                    <a:pt x="163154" y="29000"/>
                  </a:lnTo>
                  <a:lnTo>
                    <a:pt x="162993" y="29000"/>
                  </a:lnTo>
                  <a:lnTo>
                    <a:pt x="102885" y="210822"/>
                  </a:lnTo>
                  <a:lnTo>
                    <a:pt x="83617" y="210822"/>
                  </a:lnTo>
                  <a:lnTo>
                    <a:pt x="26054" y="29000"/>
                  </a:lnTo>
                  <a:lnTo>
                    <a:pt x="25408" y="29000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id="{75AEC31C-2775-66D3-32EF-B7890C551756}"/>
                </a:ext>
              </a:extLst>
            </p:cNvPr>
            <p:cNvSpPr/>
            <p:nvPr/>
          </p:nvSpPr>
          <p:spPr>
            <a:xfrm>
              <a:off x="5059096" y="772741"/>
              <a:ext cx="169173" cy="211750"/>
            </a:xfrm>
            <a:custGeom>
              <a:avLst/>
              <a:gdLst>
                <a:gd name="connsiteX0" fmla="*/ 117266 w 169173"/>
                <a:gd name="connsiteY0" fmla="*/ 132818 h 211750"/>
                <a:gd name="connsiteX1" fmla="*/ 84910 w 169173"/>
                <a:gd name="connsiteY1" fmla="*/ 27911 h 211750"/>
                <a:gd name="connsiteX2" fmla="*/ 49726 w 169173"/>
                <a:gd name="connsiteY2" fmla="*/ 132818 h 211750"/>
                <a:gd name="connsiteX3" fmla="*/ 100058 w 169173"/>
                <a:gd name="connsiteY3" fmla="*/ 0 h 211750"/>
                <a:gd name="connsiteX4" fmla="*/ 169173 w 169173"/>
                <a:gd name="connsiteY4" fmla="*/ 211750 h 211750"/>
                <a:gd name="connsiteX5" fmla="*/ 140614 w 169173"/>
                <a:gd name="connsiteY5" fmla="*/ 211750 h 211750"/>
                <a:gd name="connsiteX6" fmla="*/ 123729 w 169173"/>
                <a:gd name="connsiteY6" fmla="*/ 156614 h 211750"/>
                <a:gd name="connsiteX7" fmla="*/ 43707 w 169173"/>
                <a:gd name="connsiteY7" fmla="*/ 156614 h 211750"/>
                <a:gd name="connsiteX8" fmla="*/ 26661 w 169173"/>
                <a:gd name="connsiteY8" fmla="*/ 211750 h 211750"/>
                <a:gd name="connsiteX9" fmla="*/ 0 w 169173"/>
                <a:gd name="connsiteY9" fmla="*/ 211750 h 211750"/>
                <a:gd name="connsiteX10" fmla="*/ 71014 w 169173"/>
                <a:gd name="connsiteY10" fmla="*/ 0 h 21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173" h="211750">
                  <a:moveTo>
                    <a:pt x="117266" y="132818"/>
                  </a:moveTo>
                  <a:lnTo>
                    <a:pt x="84910" y="27911"/>
                  </a:lnTo>
                  <a:lnTo>
                    <a:pt x="49726" y="132818"/>
                  </a:lnTo>
                  <a:close/>
                  <a:moveTo>
                    <a:pt x="100058" y="0"/>
                  </a:moveTo>
                  <a:lnTo>
                    <a:pt x="169173" y="211750"/>
                  </a:lnTo>
                  <a:lnTo>
                    <a:pt x="140614" y="211750"/>
                  </a:lnTo>
                  <a:lnTo>
                    <a:pt x="123729" y="156614"/>
                  </a:lnTo>
                  <a:lnTo>
                    <a:pt x="43707" y="156614"/>
                  </a:lnTo>
                  <a:lnTo>
                    <a:pt x="26661" y="211750"/>
                  </a:lnTo>
                  <a:lnTo>
                    <a:pt x="0" y="211750"/>
                  </a:lnTo>
                  <a:lnTo>
                    <a:pt x="71014" y="0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id="{3E76B322-C710-34BA-5D8D-F868E82A7629}"/>
                </a:ext>
              </a:extLst>
            </p:cNvPr>
            <p:cNvSpPr/>
            <p:nvPr/>
          </p:nvSpPr>
          <p:spPr>
            <a:xfrm>
              <a:off x="5250971" y="768793"/>
              <a:ext cx="106517" cy="215567"/>
            </a:xfrm>
            <a:custGeom>
              <a:avLst/>
              <a:gdLst>
                <a:gd name="connsiteX0" fmla="*/ 95938 w 106517"/>
                <a:gd name="connsiteY0" fmla="*/ 34521 h 215567"/>
                <a:gd name="connsiteX1" fmla="*/ 59987 w 106517"/>
                <a:gd name="connsiteY1" fmla="*/ 24760 h 215567"/>
                <a:gd name="connsiteX2" fmla="*/ 26984 w 106517"/>
                <a:gd name="connsiteY2" fmla="*/ 55010 h 215567"/>
                <a:gd name="connsiteX3" fmla="*/ 62653 w 106517"/>
                <a:gd name="connsiteY3" fmla="*/ 94416 h 215567"/>
                <a:gd name="connsiteX4" fmla="*/ 106360 w 106517"/>
                <a:gd name="connsiteY4" fmla="*/ 154916 h 215567"/>
                <a:gd name="connsiteX5" fmla="*/ 45768 w 106517"/>
                <a:gd name="connsiteY5" fmla="*/ 215416 h 215567"/>
                <a:gd name="connsiteX6" fmla="*/ 1415 w 106517"/>
                <a:gd name="connsiteY6" fmla="*/ 206260 h 215567"/>
                <a:gd name="connsiteX7" fmla="*/ 1415 w 106517"/>
                <a:gd name="connsiteY7" fmla="*/ 178833 h 215567"/>
                <a:gd name="connsiteX8" fmla="*/ 41809 w 106517"/>
                <a:gd name="connsiteY8" fmla="*/ 192385 h 215567"/>
                <a:gd name="connsiteX9" fmla="*/ 79377 w 106517"/>
                <a:gd name="connsiteY9" fmla="*/ 159151 h 215567"/>
                <a:gd name="connsiteX10" fmla="*/ 46576 w 106517"/>
                <a:gd name="connsiteY10" fmla="*/ 116155 h 215567"/>
                <a:gd name="connsiteX11" fmla="*/ 1 w 106517"/>
                <a:gd name="connsiteY11" fmla="*/ 53276 h 215567"/>
                <a:gd name="connsiteX12" fmla="*/ 58694 w 106517"/>
                <a:gd name="connsiteY12" fmla="*/ 318 h 215567"/>
                <a:gd name="connsiteX13" fmla="*/ 96908 w 106517"/>
                <a:gd name="connsiteY13" fmla="*/ 7255 h 21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17" h="215567">
                  <a:moveTo>
                    <a:pt x="95938" y="34521"/>
                  </a:moveTo>
                  <a:cubicBezTo>
                    <a:pt x="85072" y="28067"/>
                    <a:pt x="72590" y="24760"/>
                    <a:pt x="59987" y="24760"/>
                  </a:cubicBezTo>
                  <a:cubicBezTo>
                    <a:pt x="42132" y="23187"/>
                    <a:pt x="26823" y="37223"/>
                    <a:pt x="26984" y="55010"/>
                  </a:cubicBezTo>
                  <a:cubicBezTo>
                    <a:pt x="26984" y="68401"/>
                    <a:pt x="32357" y="76911"/>
                    <a:pt x="62653" y="94416"/>
                  </a:cubicBezTo>
                  <a:cubicBezTo>
                    <a:pt x="92949" y="111880"/>
                    <a:pt x="106360" y="131563"/>
                    <a:pt x="106360" y="154916"/>
                  </a:cubicBezTo>
                  <a:cubicBezTo>
                    <a:pt x="108905" y="189239"/>
                    <a:pt x="80184" y="217916"/>
                    <a:pt x="45768" y="215416"/>
                  </a:cubicBezTo>
                  <a:cubicBezTo>
                    <a:pt x="30458" y="215537"/>
                    <a:pt x="15472" y="212552"/>
                    <a:pt x="1415" y="206260"/>
                  </a:cubicBezTo>
                  <a:lnTo>
                    <a:pt x="1415" y="178833"/>
                  </a:lnTo>
                  <a:cubicBezTo>
                    <a:pt x="13573" y="186577"/>
                    <a:pt x="27469" y="191296"/>
                    <a:pt x="41809" y="192385"/>
                  </a:cubicBezTo>
                  <a:cubicBezTo>
                    <a:pt x="61562" y="194120"/>
                    <a:pt x="78730" y="178995"/>
                    <a:pt x="79377" y="159151"/>
                  </a:cubicBezTo>
                  <a:cubicBezTo>
                    <a:pt x="79377" y="142775"/>
                    <a:pt x="75135" y="133458"/>
                    <a:pt x="46576" y="116155"/>
                  </a:cubicBezTo>
                  <a:cubicBezTo>
                    <a:pt x="8524" y="93125"/>
                    <a:pt x="1" y="80218"/>
                    <a:pt x="1" y="53276"/>
                  </a:cubicBezTo>
                  <a:cubicBezTo>
                    <a:pt x="-161" y="21614"/>
                    <a:pt x="27308" y="-3110"/>
                    <a:pt x="58694" y="318"/>
                  </a:cubicBezTo>
                  <a:cubicBezTo>
                    <a:pt x="71823" y="318"/>
                    <a:pt x="84749" y="2698"/>
                    <a:pt x="96908" y="725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id="{A9886682-9FE5-7C09-0595-F0A8AFD57039}"/>
                </a:ext>
              </a:extLst>
            </p:cNvPr>
            <p:cNvSpPr/>
            <p:nvPr/>
          </p:nvSpPr>
          <p:spPr>
            <a:xfrm>
              <a:off x="5382416" y="772741"/>
              <a:ext cx="123405" cy="210822"/>
            </a:xfrm>
            <a:custGeom>
              <a:avLst/>
              <a:gdLst>
                <a:gd name="connsiteX0" fmla="*/ 48433 w 123405"/>
                <a:gd name="connsiteY0" fmla="*/ 23030 h 210822"/>
                <a:gd name="connsiteX1" fmla="*/ 0 w 123405"/>
                <a:gd name="connsiteY1" fmla="*/ 23030 h 210822"/>
                <a:gd name="connsiteX2" fmla="*/ 0 w 123405"/>
                <a:gd name="connsiteY2" fmla="*/ 0 h 210822"/>
                <a:gd name="connsiteX3" fmla="*/ 123406 w 123405"/>
                <a:gd name="connsiteY3" fmla="*/ 0 h 210822"/>
                <a:gd name="connsiteX4" fmla="*/ 123406 w 123405"/>
                <a:gd name="connsiteY4" fmla="*/ 23030 h 210822"/>
                <a:gd name="connsiteX5" fmla="*/ 75134 w 123405"/>
                <a:gd name="connsiteY5" fmla="*/ 23030 h 210822"/>
                <a:gd name="connsiteX6" fmla="*/ 75134 w 123405"/>
                <a:gd name="connsiteY6" fmla="*/ 210822 h 210822"/>
                <a:gd name="connsiteX7" fmla="*/ 48433 w 123405"/>
                <a:gd name="connsiteY7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405" h="210822">
                  <a:moveTo>
                    <a:pt x="48433" y="23030"/>
                  </a:moveTo>
                  <a:lnTo>
                    <a:pt x="0" y="23030"/>
                  </a:lnTo>
                  <a:lnTo>
                    <a:pt x="0" y="0"/>
                  </a:lnTo>
                  <a:lnTo>
                    <a:pt x="123406" y="0"/>
                  </a:lnTo>
                  <a:lnTo>
                    <a:pt x="123406" y="23030"/>
                  </a:lnTo>
                  <a:lnTo>
                    <a:pt x="75134" y="23030"/>
                  </a:lnTo>
                  <a:lnTo>
                    <a:pt x="75134" y="210822"/>
                  </a:lnTo>
                  <a:lnTo>
                    <a:pt x="48433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id="{8823BA01-5D05-6CE1-EB73-FA81CC86118E}"/>
                </a:ext>
              </a:extLst>
            </p:cNvPr>
            <p:cNvSpPr/>
            <p:nvPr/>
          </p:nvSpPr>
          <p:spPr>
            <a:xfrm>
              <a:off x="5540521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83 w 102400"/>
                <a:gd name="connsiteY1" fmla="*/ 0 h 210822"/>
                <a:gd name="connsiteX2" fmla="*/ 98483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5170 w 102400"/>
                <a:gd name="connsiteY5" fmla="*/ 89822 h 210822"/>
                <a:gd name="connsiteX6" fmla="*/ 95170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83" y="0"/>
                  </a:lnTo>
                  <a:lnTo>
                    <a:pt x="98483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5170" y="89822"/>
                  </a:lnTo>
                  <a:lnTo>
                    <a:pt x="95170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id="{145D9122-ABF2-5B85-840F-2B9D0A118511}"/>
                </a:ext>
              </a:extLst>
            </p:cNvPr>
            <p:cNvSpPr/>
            <p:nvPr/>
          </p:nvSpPr>
          <p:spPr>
            <a:xfrm>
              <a:off x="5687760" y="772559"/>
              <a:ext cx="124819" cy="211005"/>
            </a:xfrm>
            <a:custGeom>
              <a:avLst/>
              <a:gdLst>
                <a:gd name="connsiteX0" fmla="*/ 26984 w 124819"/>
                <a:gd name="connsiteY0" fmla="*/ 93635 h 211005"/>
                <a:gd name="connsiteX1" fmla="*/ 47343 w 124819"/>
                <a:gd name="connsiteY1" fmla="*/ 93635 h 211005"/>
                <a:gd name="connsiteX2" fmla="*/ 86768 w 124819"/>
                <a:gd name="connsiteY2" fmla="*/ 56770 h 211005"/>
                <a:gd name="connsiteX3" fmla="*/ 47948 w 124819"/>
                <a:gd name="connsiteY3" fmla="*/ 21922 h 211005"/>
                <a:gd name="connsiteX4" fmla="*/ 26984 w 124819"/>
                <a:gd name="connsiteY4" fmla="*/ 21922 h 211005"/>
                <a:gd name="connsiteX5" fmla="*/ 0 w 124819"/>
                <a:gd name="connsiteY5" fmla="*/ 183 h 211005"/>
                <a:gd name="connsiteX6" fmla="*/ 54290 w 124819"/>
                <a:gd name="connsiteY6" fmla="*/ 183 h 211005"/>
                <a:gd name="connsiteX7" fmla="*/ 98765 w 124819"/>
                <a:gd name="connsiteY7" fmla="*/ 14703 h 211005"/>
                <a:gd name="connsiteX8" fmla="*/ 114559 w 124819"/>
                <a:gd name="connsiteY8" fmla="*/ 54875 h 211005"/>
                <a:gd name="connsiteX9" fmla="*/ 71620 w 124819"/>
                <a:gd name="connsiteY9" fmla="*/ 105130 h 211005"/>
                <a:gd name="connsiteX10" fmla="*/ 94524 w 124819"/>
                <a:gd name="connsiteY10" fmla="*/ 125781 h 211005"/>
                <a:gd name="connsiteX11" fmla="*/ 124820 w 124819"/>
                <a:gd name="connsiteY11" fmla="*/ 210360 h 211005"/>
                <a:gd name="connsiteX12" fmla="*/ 94524 w 124819"/>
                <a:gd name="connsiteY12" fmla="*/ 210360 h 211005"/>
                <a:gd name="connsiteX13" fmla="*/ 70367 w 124819"/>
                <a:gd name="connsiteY13" fmla="*/ 139010 h 211005"/>
                <a:gd name="connsiteX14" fmla="*/ 36759 w 124819"/>
                <a:gd name="connsiteY14" fmla="*/ 114891 h 211005"/>
                <a:gd name="connsiteX15" fmla="*/ 26984 w 124819"/>
                <a:gd name="connsiteY15" fmla="*/ 114891 h 211005"/>
                <a:gd name="connsiteX16" fmla="*/ 26984 w 124819"/>
                <a:gd name="connsiteY16" fmla="*/ 211005 h 211005"/>
                <a:gd name="connsiteX17" fmla="*/ 0 w 124819"/>
                <a:gd name="connsiteY17" fmla="*/ 211005 h 2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819" h="211005">
                  <a:moveTo>
                    <a:pt x="26984" y="93635"/>
                  </a:moveTo>
                  <a:lnTo>
                    <a:pt x="47343" y="93635"/>
                  </a:lnTo>
                  <a:cubicBezTo>
                    <a:pt x="69115" y="96136"/>
                    <a:pt x="87737" y="78510"/>
                    <a:pt x="86768" y="56770"/>
                  </a:cubicBezTo>
                  <a:cubicBezTo>
                    <a:pt x="86768" y="33135"/>
                    <a:pt x="71297" y="21922"/>
                    <a:pt x="47948" y="21922"/>
                  </a:cubicBezTo>
                  <a:lnTo>
                    <a:pt x="26984" y="21922"/>
                  </a:lnTo>
                  <a:close/>
                  <a:moveTo>
                    <a:pt x="0" y="183"/>
                  </a:moveTo>
                  <a:lnTo>
                    <a:pt x="54290" y="183"/>
                  </a:lnTo>
                  <a:cubicBezTo>
                    <a:pt x="70529" y="-1068"/>
                    <a:pt x="86445" y="4135"/>
                    <a:pt x="98765" y="14703"/>
                  </a:cubicBezTo>
                  <a:cubicBezTo>
                    <a:pt x="109510" y="25391"/>
                    <a:pt x="115165" y="39911"/>
                    <a:pt x="114559" y="54875"/>
                  </a:cubicBezTo>
                  <a:cubicBezTo>
                    <a:pt x="115973" y="80567"/>
                    <a:pt x="97028" y="102589"/>
                    <a:pt x="71620" y="105130"/>
                  </a:cubicBezTo>
                  <a:cubicBezTo>
                    <a:pt x="82849" y="106542"/>
                    <a:pt x="91979" y="114729"/>
                    <a:pt x="94524" y="125781"/>
                  </a:cubicBezTo>
                  <a:lnTo>
                    <a:pt x="124820" y="210360"/>
                  </a:lnTo>
                  <a:lnTo>
                    <a:pt x="94524" y="210360"/>
                  </a:lnTo>
                  <a:lnTo>
                    <a:pt x="70367" y="139010"/>
                  </a:lnTo>
                  <a:cubicBezTo>
                    <a:pt x="67217" y="123401"/>
                    <a:pt x="52553" y="112834"/>
                    <a:pt x="36759" y="114891"/>
                  </a:cubicBezTo>
                  <a:lnTo>
                    <a:pt x="26984" y="114891"/>
                  </a:lnTo>
                  <a:lnTo>
                    <a:pt x="26984" y="211005"/>
                  </a:lnTo>
                  <a:lnTo>
                    <a:pt x="0" y="21100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id="{5C23689F-036A-BEFF-F040-5EEF39A2BD49}"/>
                </a:ext>
              </a:extLst>
            </p:cNvPr>
            <p:cNvSpPr/>
            <p:nvPr/>
          </p:nvSpPr>
          <p:spPr>
            <a:xfrm>
              <a:off x="5919868" y="770564"/>
              <a:ext cx="156045" cy="215218"/>
            </a:xfrm>
            <a:custGeom>
              <a:avLst/>
              <a:gdLst>
                <a:gd name="connsiteX0" fmla="*/ 76670 w 156045"/>
                <a:gd name="connsiteY0" fmla="*/ 193318 h 215218"/>
                <a:gd name="connsiteX1" fmla="*/ 128132 w 156045"/>
                <a:gd name="connsiteY1" fmla="*/ 105391 h 215218"/>
                <a:gd name="connsiteX2" fmla="*/ 79053 w 156045"/>
                <a:gd name="connsiteY2" fmla="*/ 21901 h 215218"/>
                <a:gd name="connsiteX3" fmla="*/ 27590 w 156045"/>
                <a:gd name="connsiteY3" fmla="*/ 109626 h 215218"/>
                <a:gd name="connsiteX4" fmla="*/ 76670 w 156045"/>
                <a:gd name="connsiteY4" fmla="*/ 193318 h 215218"/>
                <a:gd name="connsiteX5" fmla="*/ 79053 w 156045"/>
                <a:gd name="connsiteY5" fmla="*/ 0 h 215218"/>
                <a:gd name="connsiteX6" fmla="*/ 156045 w 156045"/>
                <a:gd name="connsiteY6" fmla="*/ 105391 h 215218"/>
                <a:gd name="connsiteX7" fmla="*/ 76670 w 156045"/>
                <a:gd name="connsiteY7" fmla="*/ 215219 h 215218"/>
                <a:gd name="connsiteX8" fmla="*/ 0 w 156045"/>
                <a:gd name="connsiteY8" fmla="*/ 109626 h 215218"/>
                <a:gd name="connsiteX9" fmla="*/ 79053 w 156045"/>
                <a:gd name="connsiteY9" fmla="*/ 0 h 21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45" h="215218">
                  <a:moveTo>
                    <a:pt x="76670" y="193318"/>
                  </a:moveTo>
                  <a:cubicBezTo>
                    <a:pt x="104622" y="193318"/>
                    <a:pt x="128132" y="170287"/>
                    <a:pt x="128132" y="105391"/>
                  </a:cubicBezTo>
                  <a:cubicBezTo>
                    <a:pt x="128132" y="62678"/>
                    <a:pt x="114883" y="21901"/>
                    <a:pt x="79053" y="21901"/>
                  </a:cubicBezTo>
                  <a:cubicBezTo>
                    <a:pt x="51261" y="21901"/>
                    <a:pt x="27590" y="44891"/>
                    <a:pt x="27590" y="109626"/>
                  </a:cubicBezTo>
                  <a:cubicBezTo>
                    <a:pt x="27590" y="152178"/>
                    <a:pt x="40880" y="193318"/>
                    <a:pt x="76670" y="193318"/>
                  </a:cubicBezTo>
                  <a:moveTo>
                    <a:pt x="79053" y="0"/>
                  </a:moveTo>
                  <a:cubicBezTo>
                    <a:pt x="126072" y="0"/>
                    <a:pt x="156045" y="40333"/>
                    <a:pt x="156045" y="105391"/>
                  </a:cubicBezTo>
                  <a:cubicBezTo>
                    <a:pt x="156045" y="178193"/>
                    <a:pt x="125749" y="215219"/>
                    <a:pt x="76670" y="215219"/>
                  </a:cubicBezTo>
                  <a:cubicBezTo>
                    <a:pt x="27590" y="215219"/>
                    <a:pt x="0" y="174885"/>
                    <a:pt x="0" y="109626"/>
                  </a:cubicBezTo>
                  <a:cubicBezTo>
                    <a:pt x="0" y="37026"/>
                    <a:pt x="30296" y="0"/>
                    <a:pt x="79053" y="0"/>
                  </a:cubicBezTo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2" name="Forme libre : forme 111">
              <a:extLst>
                <a:ext uri="{FF2B5EF4-FFF2-40B4-BE49-F238E27FC236}">
                  <a16:creationId xmlns:a16="http://schemas.microsoft.com/office/drawing/2014/main" id="{EFC570A0-3C50-56B3-87B7-14608853F501}"/>
                </a:ext>
              </a:extLst>
            </p:cNvPr>
            <p:cNvSpPr/>
            <p:nvPr/>
          </p:nvSpPr>
          <p:spPr>
            <a:xfrm>
              <a:off x="6119458" y="772741"/>
              <a:ext cx="94362" cy="210822"/>
            </a:xfrm>
            <a:custGeom>
              <a:avLst/>
              <a:gdLst>
                <a:gd name="connsiteX0" fmla="*/ 0 w 94362"/>
                <a:gd name="connsiteY0" fmla="*/ 0 h 210822"/>
                <a:gd name="connsiteX1" fmla="*/ 94362 w 94362"/>
                <a:gd name="connsiteY1" fmla="*/ 0 h 210822"/>
                <a:gd name="connsiteX2" fmla="*/ 94362 w 94362"/>
                <a:gd name="connsiteY2" fmla="*/ 23030 h 210822"/>
                <a:gd name="connsiteX3" fmla="*/ 26660 w 94362"/>
                <a:gd name="connsiteY3" fmla="*/ 23030 h 210822"/>
                <a:gd name="connsiteX4" fmla="*/ 26660 w 94362"/>
                <a:gd name="connsiteY4" fmla="*/ 89822 h 210822"/>
                <a:gd name="connsiteX5" fmla="*/ 90888 w 94362"/>
                <a:gd name="connsiteY5" fmla="*/ 89822 h 210822"/>
                <a:gd name="connsiteX6" fmla="*/ 90888 w 94362"/>
                <a:gd name="connsiteY6" fmla="*/ 112812 h 210822"/>
                <a:gd name="connsiteX7" fmla="*/ 26660 w 94362"/>
                <a:gd name="connsiteY7" fmla="*/ 112812 h 210822"/>
                <a:gd name="connsiteX8" fmla="*/ 26660 w 94362"/>
                <a:gd name="connsiteY8" fmla="*/ 210822 h 210822"/>
                <a:gd name="connsiteX9" fmla="*/ 0 w 94362"/>
                <a:gd name="connsiteY9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362" h="210822">
                  <a:moveTo>
                    <a:pt x="0" y="0"/>
                  </a:moveTo>
                  <a:lnTo>
                    <a:pt x="94362" y="0"/>
                  </a:lnTo>
                  <a:lnTo>
                    <a:pt x="94362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0888" y="89822"/>
                  </a:lnTo>
                  <a:lnTo>
                    <a:pt x="90888" y="112812"/>
                  </a:lnTo>
                  <a:lnTo>
                    <a:pt x="26660" y="112812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3" name="Forme libre : forme 112">
              <a:extLst>
                <a:ext uri="{FF2B5EF4-FFF2-40B4-BE49-F238E27FC236}">
                  <a16:creationId xmlns:a16="http://schemas.microsoft.com/office/drawing/2014/main" id="{96A43120-A4F5-5CC9-5994-C4DE5EB0F818}"/>
                </a:ext>
              </a:extLst>
            </p:cNvPr>
            <p:cNvSpPr/>
            <p:nvPr/>
          </p:nvSpPr>
          <p:spPr>
            <a:xfrm>
              <a:off x="6323976" y="770397"/>
              <a:ext cx="106551" cy="213983"/>
            </a:xfrm>
            <a:custGeom>
              <a:avLst/>
              <a:gdLst>
                <a:gd name="connsiteX0" fmla="*/ 96099 w 106551"/>
                <a:gd name="connsiteY0" fmla="*/ 32917 h 213983"/>
                <a:gd name="connsiteX1" fmla="*/ 60431 w 106551"/>
                <a:gd name="connsiteY1" fmla="*/ 23156 h 213983"/>
                <a:gd name="connsiteX2" fmla="*/ 27307 w 106551"/>
                <a:gd name="connsiteY2" fmla="*/ 53406 h 213983"/>
                <a:gd name="connsiteX3" fmla="*/ 63097 w 106551"/>
                <a:gd name="connsiteY3" fmla="*/ 92812 h 213983"/>
                <a:gd name="connsiteX4" fmla="*/ 106360 w 106551"/>
                <a:gd name="connsiteY4" fmla="*/ 153312 h 213983"/>
                <a:gd name="connsiteX5" fmla="*/ 45768 w 106551"/>
                <a:gd name="connsiteY5" fmla="*/ 213812 h 213983"/>
                <a:gd name="connsiteX6" fmla="*/ 1575 w 106551"/>
                <a:gd name="connsiteY6" fmla="*/ 204656 h 213983"/>
                <a:gd name="connsiteX7" fmla="*/ 1575 w 106551"/>
                <a:gd name="connsiteY7" fmla="*/ 177230 h 213983"/>
                <a:gd name="connsiteX8" fmla="*/ 41486 w 106551"/>
                <a:gd name="connsiteY8" fmla="*/ 190782 h 213983"/>
                <a:gd name="connsiteX9" fmla="*/ 79376 w 106551"/>
                <a:gd name="connsiteY9" fmla="*/ 157547 h 213983"/>
                <a:gd name="connsiteX10" fmla="*/ 46697 w 106551"/>
                <a:gd name="connsiteY10" fmla="*/ 114552 h 213983"/>
                <a:gd name="connsiteX11" fmla="*/ 0 w 106551"/>
                <a:gd name="connsiteY11" fmla="*/ 51672 h 213983"/>
                <a:gd name="connsiteX12" fmla="*/ 57280 w 106551"/>
                <a:gd name="connsiteY12" fmla="*/ 166 h 213983"/>
                <a:gd name="connsiteX13" fmla="*/ 95130 w 106551"/>
                <a:gd name="connsiteY13" fmla="*/ 7225 h 2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51" h="213983">
                  <a:moveTo>
                    <a:pt x="96099" y="32917"/>
                  </a:moveTo>
                  <a:cubicBezTo>
                    <a:pt x="85354" y="26464"/>
                    <a:pt x="72872" y="23156"/>
                    <a:pt x="60431" y="23156"/>
                  </a:cubicBezTo>
                  <a:cubicBezTo>
                    <a:pt x="42576" y="21583"/>
                    <a:pt x="27307" y="35619"/>
                    <a:pt x="27307" y="53406"/>
                  </a:cubicBezTo>
                  <a:cubicBezTo>
                    <a:pt x="27307" y="66797"/>
                    <a:pt x="32801" y="75307"/>
                    <a:pt x="63097" y="92812"/>
                  </a:cubicBezTo>
                  <a:cubicBezTo>
                    <a:pt x="93393" y="110276"/>
                    <a:pt x="106360" y="129959"/>
                    <a:pt x="106360" y="153312"/>
                  </a:cubicBezTo>
                  <a:cubicBezTo>
                    <a:pt x="109187" y="187797"/>
                    <a:pt x="80305" y="216474"/>
                    <a:pt x="45768" y="213812"/>
                  </a:cubicBezTo>
                  <a:cubicBezTo>
                    <a:pt x="30620" y="213933"/>
                    <a:pt x="15472" y="210948"/>
                    <a:pt x="1575" y="204656"/>
                  </a:cubicBezTo>
                  <a:lnTo>
                    <a:pt x="1575" y="177230"/>
                  </a:lnTo>
                  <a:cubicBezTo>
                    <a:pt x="13573" y="184974"/>
                    <a:pt x="27307" y="189531"/>
                    <a:pt x="41486" y="190782"/>
                  </a:cubicBezTo>
                  <a:cubicBezTo>
                    <a:pt x="61522" y="192677"/>
                    <a:pt x="78891" y="177391"/>
                    <a:pt x="79376" y="157547"/>
                  </a:cubicBezTo>
                  <a:cubicBezTo>
                    <a:pt x="79376" y="141172"/>
                    <a:pt x="75256" y="131855"/>
                    <a:pt x="46697" y="114552"/>
                  </a:cubicBezTo>
                  <a:cubicBezTo>
                    <a:pt x="8523" y="91521"/>
                    <a:pt x="0" y="78615"/>
                    <a:pt x="0" y="51672"/>
                  </a:cubicBezTo>
                  <a:cubicBezTo>
                    <a:pt x="768" y="21261"/>
                    <a:pt x="26984" y="-2213"/>
                    <a:pt x="57280" y="166"/>
                  </a:cubicBezTo>
                  <a:cubicBezTo>
                    <a:pt x="70206" y="166"/>
                    <a:pt x="83132" y="2506"/>
                    <a:pt x="95130" y="722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4" name="Forme libre : forme 113">
              <a:extLst>
                <a:ext uri="{FF2B5EF4-FFF2-40B4-BE49-F238E27FC236}">
                  <a16:creationId xmlns:a16="http://schemas.microsoft.com/office/drawing/2014/main" id="{751F5FA8-FCEE-638E-0B1B-4E7EA88ADE9E}"/>
                </a:ext>
              </a:extLst>
            </p:cNvPr>
            <p:cNvSpPr/>
            <p:nvPr/>
          </p:nvSpPr>
          <p:spPr>
            <a:xfrm>
              <a:off x="6464551" y="770537"/>
              <a:ext cx="133665" cy="215244"/>
            </a:xfrm>
            <a:custGeom>
              <a:avLst/>
              <a:gdLst>
                <a:gd name="connsiteX0" fmla="*/ 133666 w 133665"/>
                <a:gd name="connsiteY0" fmla="*/ 208751 h 215244"/>
                <a:gd name="connsiteX1" fmla="*/ 95169 w 133665"/>
                <a:gd name="connsiteY1" fmla="*/ 215245 h 215244"/>
                <a:gd name="connsiteX2" fmla="*/ 0 w 133665"/>
                <a:gd name="connsiteY2" fmla="*/ 107152 h 215244"/>
                <a:gd name="connsiteX3" fmla="*/ 93756 w 133665"/>
                <a:gd name="connsiteY3" fmla="*/ 26 h 215244"/>
                <a:gd name="connsiteX4" fmla="*/ 133666 w 133665"/>
                <a:gd name="connsiteY4" fmla="*/ 7569 h 215244"/>
                <a:gd name="connsiteX5" fmla="*/ 133666 w 133665"/>
                <a:gd name="connsiteY5" fmla="*/ 33745 h 215244"/>
                <a:gd name="connsiteX6" fmla="*/ 94038 w 133665"/>
                <a:gd name="connsiteY6" fmla="*/ 23016 h 215244"/>
                <a:gd name="connsiteX7" fmla="*/ 27953 w 133665"/>
                <a:gd name="connsiteY7" fmla="*/ 101787 h 215244"/>
                <a:gd name="connsiteX8" fmla="*/ 95775 w 133665"/>
                <a:gd name="connsiteY8" fmla="*/ 192537 h 215244"/>
                <a:gd name="connsiteX9" fmla="*/ 133666 w 133665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5" h="215244">
                  <a:moveTo>
                    <a:pt x="133666" y="208751"/>
                  </a:moveTo>
                  <a:cubicBezTo>
                    <a:pt x="121184" y="212865"/>
                    <a:pt x="108258" y="214922"/>
                    <a:pt x="95169" y="215245"/>
                  </a:cubicBezTo>
                  <a:cubicBezTo>
                    <a:pt x="28236" y="215245"/>
                    <a:pt x="0" y="164344"/>
                    <a:pt x="0" y="107152"/>
                  </a:cubicBezTo>
                  <a:cubicBezTo>
                    <a:pt x="0" y="41610"/>
                    <a:pt x="38496" y="26"/>
                    <a:pt x="93756" y="26"/>
                  </a:cubicBezTo>
                  <a:cubicBezTo>
                    <a:pt x="107450" y="-296"/>
                    <a:pt x="121022" y="2366"/>
                    <a:pt x="133666" y="7569"/>
                  </a:cubicBezTo>
                  <a:lnTo>
                    <a:pt x="133666" y="33745"/>
                  </a:lnTo>
                  <a:cubicBezTo>
                    <a:pt x="121669" y="26324"/>
                    <a:pt x="107935" y="22694"/>
                    <a:pt x="94038" y="23016"/>
                  </a:cubicBezTo>
                  <a:cubicBezTo>
                    <a:pt x="53200" y="25073"/>
                    <a:pt x="22742" y="61293"/>
                    <a:pt x="27953" y="101787"/>
                  </a:cubicBezTo>
                  <a:cubicBezTo>
                    <a:pt x="27953" y="156157"/>
                    <a:pt x="49725" y="192537"/>
                    <a:pt x="95775" y="192537"/>
                  </a:cubicBezTo>
                  <a:cubicBezTo>
                    <a:pt x="109025" y="192537"/>
                    <a:pt x="122153" y="189069"/>
                    <a:pt x="133666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5" name="Forme libre : forme 114">
              <a:extLst>
                <a:ext uri="{FF2B5EF4-FFF2-40B4-BE49-F238E27FC236}">
                  <a16:creationId xmlns:a16="http://schemas.microsoft.com/office/drawing/2014/main" id="{33854825-2EC0-BE17-A9A9-DDD5CF65294E}"/>
                </a:ext>
              </a:extLst>
            </p:cNvPr>
            <p:cNvSpPr/>
            <p:nvPr/>
          </p:nvSpPr>
          <p:spPr>
            <a:xfrm>
              <a:off x="6642085" y="772741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6" name="Forme libre : forme 115">
              <a:extLst>
                <a:ext uri="{FF2B5EF4-FFF2-40B4-BE49-F238E27FC236}">
                  <a16:creationId xmlns:a16="http://schemas.microsoft.com/office/drawing/2014/main" id="{FADB5F9F-2338-9B8C-91B5-02B81F978287}"/>
                </a:ext>
              </a:extLst>
            </p:cNvPr>
            <p:cNvSpPr/>
            <p:nvPr/>
          </p:nvSpPr>
          <p:spPr>
            <a:xfrm>
              <a:off x="6721299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42 w 102400"/>
                <a:gd name="connsiteY1" fmla="*/ 0 h 210822"/>
                <a:gd name="connsiteX2" fmla="*/ 98442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4969 w 102400"/>
                <a:gd name="connsiteY5" fmla="*/ 89822 h 210822"/>
                <a:gd name="connsiteX6" fmla="*/ 94969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42" y="0"/>
                  </a:lnTo>
                  <a:lnTo>
                    <a:pt x="98442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4969" y="89822"/>
                  </a:lnTo>
                  <a:lnTo>
                    <a:pt x="94969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7" name="Forme libre : forme 116">
              <a:extLst>
                <a:ext uri="{FF2B5EF4-FFF2-40B4-BE49-F238E27FC236}">
                  <a16:creationId xmlns:a16="http://schemas.microsoft.com/office/drawing/2014/main" id="{90E87505-536F-E3CB-9AC6-944EECA256C8}"/>
                </a:ext>
              </a:extLst>
            </p:cNvPr>
            <p:cNvSpPr/>
            <p:nvPr/>
          </p:nvSpPr>
          <p:spPr>
            <a:xfrm>
              <a:off x="6866922" y="772741"/>
              <a:ext cx="138715" cy="210822"/>
            </a:xfrm>
            <a:custGeom>
              <a:avLst/>
              <a:gdLst>
                <a:gd name="connsiteX0" fmla="*/ 0 w 138715"/>
                <a:gd name="connsiteY0" fmla="*/ 0 h 210822"/>
                <a:gd name="connsiteX1" fmla="*/ 33003 w 138715"/>
                <a:gd name="connsiteY1" fmla="*/ 0 h 210822"/>
                <a:gd name="connsiteX2" fmla="*/ 112661 w 138715"/>
                <a:gd name="connsiteY2" fmla="*/ 173958 h 210822"/>
                <a:gd name="connsiteX3" fmla="*/ 113307 w 138715"/>
                <a:gd name="connsiteY3" fmla="*/ 173958 h 210822"/>
                <a:gd name="connsiteX4" fmla="*/ 113307 w 138715"/>
                <a:gd name="connsiteY4" fmla="*/ 0 h 210822"/>
                <a:gd name="connsiteX5" fmla="*/ 138715 w 138715"/>
                <a:gd name="connsiteY5" fmla="*/ 0 h 210822"/>
                <a:gd name="connsiteX6" fmla="*/ 138715 w 138715"/>
                <a:gd name="connsiteY6" fmla="*/ 210822 h 210822"/>
                <a:gd name="connsiteX7" fmla="*/ 105713 w 138715"/>
                <a:gd name="connsiteY7" fmla="*/ 210822 h 210822"/>
                <a:gd name="connsiteX8" fmla="*/ 26054 w 138715"/>
                <a:gd name="connsiteY8" fmla="*/ 38155 h 210822"/>
                <a:gd name="connsiteX9" fmla="*/ 25408 w 138715"/>
                <a:gd name="connsiteY9" fmla="*/ 38155 h 210822"/>
                <a:gd name="connsiteX10" fmla="*/ 25408 w 138715"/>
                <a:gd name="connsiteY10" fmla="*/ 210822 h 210822"/>
                <a:gd name="connsiteX11" fmla="*/ 0 w 138715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15" h="210822">
                  <a:moveTo>
                    <a:pt x="0" y="0"/>
                  </a:moveTo>
                  <a:lnTo>
                    <a:pt x="33003" y="0"/>
                  </a:lnTo>
                  <a:lnTo>
                    <a:pt x="112661" y="173958"/>
                  </a:lnTo>
                  <a:lnTo>
                    <a:pt x="113307" y="173958"/>
                  </a:lnTo>
                  <a:lnTo>
                    <a:pt x="113307" y="0"/>
                  </a:lnTo>
                  <a:lnTo>
                    <a:pt x="138715" y="0"/>
                  </a:lnTo>
                  <a:lnTo>
                    <a:pt x="138715" y="210822"/>
                  </a:lnTo>
                  <a:lnTo>
                    <a:pt x="105713" y="210822"/>
                  </a:lnTo>
                  <a:lnTo>
                    <a:pt x="26054" y="38155"/>
                  </a:lnTo>
                  <a:lnTo>
                    <a:pt x="25408" y="38155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8" name="Forme libre : forme 117">
              <a:extLst>
                <a:ext uri="{FF2B5EF4-FFF2-40B4-BE49-F238E27FC236}">
                  <a16:creationId xmlns:a16="http://schemas.microsoft.com/office/drawing/2014/main" id="{7886E080-EE13-6E39-6C65-91C8245CBD76}"/>
                </a:ext>
              </a:extLst>
            </p:cNvPr>
            <p:cNvSpPr/>
            <p:nvPr/>
          </p:nvSpPr>
          <p:spPr>
            <a:xfrm>
              <a:off x="7049345" y="770537"/>
              <a:ext cx="133343" cy="215244"/>
            </a:xfrm>
            <a:custGeom>
              <a:avLst/>
              <a:gdLst>
                <a:gd name="connsiteX0" fmla="*/ 133343 w 133343"/>
                <a:gd name="connsiteY0" fmla="*/ 208751 h 215244"/>
                <a:gd name="connsiteX1" fmla="*/ 94806 w 133343"/>
                <a:gd name="connsiteY1" fmla="*/ 215245 h 215244"/>
                <a:gd name="connsiteX2" fmla="*/ 0 w 133343"/>
                <a:gd name="connsiteY2" fmla="*/ 107152 h 215244"/>
                <a:gd name="connsiteX3" fmla="*/ 93231 w 133343"/>
                <a:gd name="connsiteY3" fmla="*/ 26 h 215244"/>
                <a:gd name="connsiteX4" fmla="*/ 133343 w 133343"/>
                <a:gd name="connsiteY4" fmla="*/ 7569 h 215244"/>
                <a:gd name="connsiteX5" fmla="*/ 133343 w 133343"/>
                <a:gd name="connsiteY5" fmla="*/ 33745 h 215244"/>
                <a:gd name="connsiteX6" fmla="*/ 93555 w 133343"/>
                <a:gd name="connsiteY6" fmla="*/ 23016 h 215244"/>
                <a:gd name="connsiteX7" fmla="*/ 27590 w 133343"/>
                <a:gd name="connsiteY7" fmla="*/ 101787 h 215244"/>
                <a:gd name="connsiteX8" fmla="*/ 95453 w 133343"/>
                <a:gd name="connsiteY8" fmla="*/ 192537 h 215244"/>
                <a:gd name="connsiteX9" fmla="*/ 133343 w 133343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43" h="215244">
                  <a:moveTo>
                    <a:pt x="133343" y="208751"/>
                  </a:moveTo>
                  <a:cubicBezTo>
                    <a:pt x="120861" y="212865"/>
                    <a:pt x="107935" y="214922"/>
                    <a:pt x="94806" y="215245"/>
                  </a:cubicBezTo>
                  <a:cubicBezTo>
                    <a:pt x="28075" y="215245"/>
                    <a:pt x="0" y="164344"/>
                    <a:pt x="0" y="107152"/>
                  </a:cubicBezTo>
                  <a:cubicBezTo>
                    <a:pt x="0" y="41610"/>
                    <a:pt x="38173" y="26"/>
                    <a:pt x="93231" y="26"/>
                  </a:cubicBezTo>
                  <a:cubicBezTo>
                    <a:pt x="106966" y="-296"/>
                    <a:pt x="120700" y="2366"/>
                    <a:pt x="133343" y="7569"/>
                  </a:cubicBezTo>
                  <a:lnTo>
                    <a:pt x="133343" y="33745"/>
                  </a:lnTo>
                  <a:cubicBezTo>
                    <a:pt x="121346" y="26324"/>
                    <a:pt x="107612" y="22694"/>
                    <a:pt x="93555" y="23016"/>
                  </a:cubicBezTo>
                  <a:cubicBezTo>
                    <a:pt x="52836" y="25073"/>
                    <a:pt x="22419" y="61293"/>
                    <a:pt x="27590" y="101787"/>
                  </a:cubicBezTo>
                  <a:cubicBezTo>
                    <a:pt x="27590" y="156157"/>
                    <a:pt x="49686" y="192537"/>
                    <a:pt x="95453" y="192537"/>
                  </a:cubicBezTo>
                  <a:cubicBezTo>
                    <a:pt x="108703" y="192537"/>
                    <a:pt x="121790" y="189069"/>
                    <a:pt x="133343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19AC9904-D8BB-523D-0271-799FA345DDDD}"/>
                </a:ext>
              </a:extLst>
            </p:cNvPr>
            <p:cNvSpPr/>
            <p:nvPr/>
          </p:nvSpPr>
          <p:spPr>
            <a:xfrm>
              <a:off x="7226557" y="772741"/>
              <a:ext cx="102077" cy="210822"/>
            </a:xfrm>
            <a:custGeom>
              <a:avLst/>
              <a:gdLst>
                <a:gd name="connsiteX0" fmla="*/ 0 w 102077"/>
                <a:gd name="connsiteY0" fmla="*/ 0 h 210822"/>
                <a:gd name="connsiteX1" fmla="*/ 98119 w 102077"/>
                <a:gd name="connsiteY1" fmla="*/ 0 h 210822"/>
                <a:gd name="connsiteX2" fmla="*/ 98119 w 102077"/>
                <a:gd name="connsiteY2" fmla="*/ 23030 h 210822"/>
                <a:gd name="connsiteX3" fmla="*/ 26660 w 102077"/>
                <a:gd name="connsiteY3" fmla="*/ 23030 h 210822"/>
                <a:gd name="connsiteX4" fmla="*/ 26660 w 102077"/>
                <a:gd name="connsiteY4" fmla="*/ 89822 h 210822"/>
                <a:gd name="connsiteX5" fmla="*/ 95129 w 102077"/>
                <a:gd name="connsiteY5" fmla="*/ 89822 h 210822"/>
                <a:gd name="connsiteX6" fmla="*/ 95129 w 102077"/>
                <a:gd name="connsiteY6" fmla="*/ 112812 h 210822"/>
                <a:gd name="connsiteX7" fmla="*/ 26660 w 102077"/>
                <a:gd name="connsiteY7" fmla="*/ 112812 h 210822"/>
                <a:gd name="connsiteX8" fmla="*/ 26660 w 102077"/>
                <a:gd name="connsiteY8" fmla="*/ 187832 h 210822"/>
                <a:gd name="connsiteX9" fmla="*/ 102077 w 102077"/>
                <a:gd name="connsiteY9" fmla="*/ 187832 h 210822"/>
                <a:gd name="connsiteX10" fmla="*/ 102077 w 102077"/>
                <a:gd name="connsiteY10" fmla="*/ 210822 h 210822"/>
                <a:gd name="connsiteX11" fmla="*/ 0 w 102077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822">
                  <a:moveTo>
                    <a:pt x="0" y="0"/>
                  </a:moveTo>
                  <a:lnTo>
                    <a:pt x="98119" y="0"/>
                  </a:lnTo>
                  <a:lnTo>
                    <a:pt x="98119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5129" y="89822"/>
                  </a:lnTo>
                  <a:lnTo>
                    <a:pt x="95129" y="112812"/>
                  </a:lnTo>
                  <a:lnTo>
                    <a:pt x="26660" y="112812"/>
                  </a:lnTo>
                  <a:lnTo>
                    <a:pt x="26660" y="187832"/>
                  </a:lnTo>
                  <a:lnTo>
                    <a:pt x="102077" y="187832"/>
                  </a:lnTo>
                  <a:lnTo>
                    <a:pt x="102077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0" name="Forme libre : forme 119">
              <a:extLst>
                <a:ext uri="{FF2B5EF4-FFF2-40B4-BE49-F238E27FC236}">
                  <a16:creationId xmlns:a16="http://schemas.microsoft.com/office/drawing/2014/main" id="{254DA2D1-B5A8-6110-7D63-C09FAE808D67}"/>
                </a:ext>
              </a:extLst>
            </p:cNvPr>
            <p:cNvSpPr/>
            <p:nvPr/>
          </p:nvSpPr>
          <p:spPr>
            <a:xfrm>
              <a:off x="4838986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0 w 26660"/>
                <a:gd name="connsiteY1" fmla="*/ 0 h 210822"/>
                <a:gd name="connsiteX2" fmla="*/ 26660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0" y="0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1" name="Forme libre : forme 120">
              <a:extLst>
                <a:ext uri="{FF2B5EF4-FFF2-40B4-BE49-F238E27FC236}">
                  <a16:creationId xmlns:a16="http://schemas.microsoft.com/office/drawing/2014/main" id="{95720AC6-3CA8-ECF5-6DBF-22DBB74988B9}"/>
                </a:ext>
              </a:extLst>
            </p:cNvPr>
            <p:cNvSpPr/>
            <p:nvPr/>
          </p:nvSpPr>
          <p:spPr>
            <a:xfrm>
              <a:off x="4918361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338 w 138392"/>
                <a:gd name="connsiteY2" fmla="*/ 173917 h 210781"/>
                <a:gd name="connsiteX3" fmla="*/ 112984 w 138392"/>
                <a:gd name="connsiteY3" fmla="*/ 173917 h 210781"/>
                <a:gd name="connsiteX4" fmla="*/ 112984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390 w 138392"/>
                <a:gd name="connsiteY7" fmla="*/ 210782 h 210781"/>
                <a:gd name="connsiteX8" fmla="*/ 26014 w 138392"/>
                <a:gd name="connsiteY8" fmla="*/ 37792 h 210781"/>
                <a:gd name="connsiteX9" fmla="*/ 25409 w 138392"/>
                <a:gd name="connsiteY9" fmla="*/ 37792 h 210781"/>
                <a:gd name="connsiteX10" fmla="*/ 25409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338" y="173917"/>
                  </a:lnTo>
                  <a:lnTo>
                    <a:pt x="112984" y="173917"/>
                  </a:lnTo>
                  <a:lnTo>
                    <a:pt x="112984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409" y="37792"/>
                  </a:lnTo>
                  <a:lnTo>
                    <a:pt x="2540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2" name="Forme libre : forme 121">
              <a:extLst>
                <a:ext uri="{FF2B5EF4-FFF2-40B4-BE49-F238E27FC236}">
                  <a16:creationId xmlns:a16="http://schemas.microsoft.com/office/drawing/2014/main" id="{7B35C59E-E57D-ADC1-D421-2EE29CF8834E}"/>
                </a:ext>
              </a:extLst>
            </p:cNvPr>
            <p:cNvSpPr/>
            <p:nvPr/>
          </p:nvSpPr>
          <p:spPr>
            <a:xfrm>
              <a:off x="5188198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1 w 102077"/>
                <a:gd name="connsiteY3" fmla="*/ 22667 h 210781"/>
                <a:gd name="connsiteX4" fmla="*/ 26661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1 w 102077"/>
                <a:gd name="connsiteY7" fmla="*/ 112812 h 210781"/>
                <a:gd name="connsiteX8" fmla="*/ 26661 w 102077"/>
                <a:gd name="connsiteY8" fmla="*/ 187953 h 210781"/>
                <a:gd name="connsiteX9" fmla="*/ 102078 w 102077"/>
                <a:gd name="connsiteY9" fmla="*/ 187953 h 210781"/>
                <a:gd name="connsiteX10" fmla="*/ 102078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1" y="22667"/>
                  </a:lnTo>
                  <a:lnTo>
                    <a:pt x="26661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1" y="112812"/>
                  </a:lnTo>
                  <a:lnTo>
                    <a:pt x="26661" y="187953"/>
                  </a:lnTo>
                  <a:lnTo>
                    <a:pt x="102078" y="187953"/>
                  </a:lnTo>
                  <a:lnTo>
                    <a:pt x="10207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3" name="Forme libre : forme 122">
              <a:extLst>
                <a:ext uri="{FF2B5EF4-FFF2-40B4-BE49-F238E27FC236}">
                  <a16:creationId xmlns:a16="http://schemas.microsoft.com/office/drawing/2014/main" id="{6356198A-92A6-3040-F8AE-F36B5A458951}"/>
                </a:ext>
              </a:extLst>
            </p:cNvPr>
            <p:cNvSpPr/>
            <p:nvPr/>
          </p:nvSpPr>
          <p:spPr>
            <a:xfrm>
              <a:off x="5337295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661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13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661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13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4" name="Forme libre : forme 123">
              <a:extLst>
                <a:ext uri="{FF2B5EF4-FFF2-40B4-BE49-F238E27FC236}">
                  <a16:creationId xmlns:a16="http://schemas.microsoft.com/office/drawing/2014/main" id="{2CF45F27-D4DD-C119-CA67-C49C06879AA1}"/>
                </a:ext>
              </a:extLst>
            </p:cNvPr>
            <p:cNvSpPr/>
            <p:nvPr/>
          </p:nvSpPr>
          <p:spPr>
            <a:xfrm>
              <a:off x="5522384" y="1151429"/>
              <a:ext cx="147521" cy="215139"/>
            </a:xfrm>
            <a:custGeom>
              <a:avLst/>
              <a:gdLst>
                <a:gd name="connsiteX0" fmla="*/ 147522 w 147521"/>
                <a:gd name="connsiteY0" fmla="*/ 204250 h 215139"/>
                <a:gd name="connsiteX1" fmla="*/ 95170 w 147521"/>
                <a:gd name="connsiteY1" fmla="*/ 215140 h 215139"/>
                <a:gd name="connsiteX2" fmla="*/ 0 w 147521"/>
                <a:gd name="connsiteY2" fmla="*/ 107046 h 215139"/>
                <a:gd name="connsiteX3" fmla="*/ 93554 w 147521"/>
                <a:gd name="connsiteY3" fmla="*/ 82 h 215139"/>
                <a:gd name="connsiteX4" fmla="*/ 143280 w 147521"/>
                <a:gd name="connsiteY4" fmla="*/ 9359 h 215139"/>
                <a:gd name="connsiteX5" fmla="*/ 143280 w 147521"/>
                <a:gd name="connsiteY5" fmla="*/ 35697 h 215139"/>
                <a:gd name="connsiteX6" fmla="*/ 93877 w 147521"/>
                <a:gd name="connsiteY6" fmla="*/ 23072 h 215139"/>
                <a:gd name="connsiteX7" fmla="*/ 27913 w 147521"/>
                <a:gd name="connsiteY7" fmla="*/ 101682 h 215139"/>
                <a:gd name="connsiteX8" fmla="*/ 95776 w 147521"/>
                <a:gd name="connsiteY8" fmla="*/ 192432 h 215139"/>
                <a:gd name="connsiteX9" fmla="*/ 122113 w 147521"/>
                <a:gd name="connsiteY9" fmla="*/ 186624 h 215139"/>
                <a:gd name="connsiteX10" fmla="*/ 122113 w 147521"/>
                <a:gd name="connsiteY10" fmla="*/ 119509 h 215139"/>
                <a:gd name="connsiteX11" fmla="*/ 86647 w 147521"/>
                <a:gd name="connsiteY11" fmla="*/ 119509 h 215139"/>
                <a:gd name="connsiteX12" fmla="*/ 86647 w 147521"/>
                <a:gd name="connsiteY12" fmla="*/ 96519 h 215139"/>
                <a:gd name="connsiteX13" fmla="*/ 147239 w 147521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521" h="215139">
                  <a:moveTo>
                    <a:pt x="147522" y="204250"/>
                  </a:moveTo>
                  <a:cubicBezTo>
                    <a:pt x="130798" y="210743"/>
                    <a:pt x="113146" y="214333"/>
                    <a:pt x="95170" y="215140"/>
                  </a:cubicBezTo>
                  <a:cubicBezTo>
                    <a:pt x="28236" y="215140"/>
                    <a:pt x="0" y="164239"/>
                    <a:pt x="0" y="107046"/>
                  </a:cubicBezTo>
                  <a:cubicBezTo>
                    <a:pt x="0" y="41182"/>
                    <a:pt x="38496" y="82"/>
                    <a:pt x="93554" y="82"/>
                  </a:cubicBezTo>
                  <a:cubicBezTo>
                    <a:pt x="110601" y="-563"/>
                    <a:pt x="127647" y="2583"/>
                    <a:pt x="143280" y="9359"/>
                  </a:cubicBezTo>
                  <a:lnTo>
                    <a:pt x="143280" y="35697"/>
                  </a:lnTo>
                  <a:cubicBezTo>
                    <a:pt x="127970" y="27791"/>
                    <a:pt x="111086" y="23395"/>
                    <a:pt x="93877" y="23072"/>
                  </a:cubicBezTo>
                  <a:cubicBezTo>
                    <a:pt x="53038" y="24807"/>
                    <a:pt x="22581" y="61228"/>
                    <a:pt x="27913" y="101682"/>
                  </a:cubicBezTo>
                  <a:cubicBezTo>
                    <a:pt x="27913" y="156051"/>
                    <a:pt x="49685" y="192432"/>
                    <a:pt x="95776" y="192432"/>
                  </a:cubicBezTo>
                  <a:cubicBezTo>
                    <a:pt x="104784" y="192432"/>
                    <a:pt x="113752" y="190415"/>
                    <a:pt x="122113" y="186624"/>
                  </a:cubicBezTo>
                  <a:lnTo>
                    <a:pt x="122113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5" name="Forme libre : forme 124">
              <a:extLst>
                <a:ext uri="{FF2B5EF4-FFF2-40B4-BE49-F238E27FC236}">
                  <a16:creationId xmlns:a16="http://schemas.microsoft.com/office/drawing/2014/main" id="{56538B93-02A6-3388-66AE-6FAE2424EAE2}"/>
                </a:ext>
              </a:extLst>
            </p:cNvPr>
            <p:cNvSpPr/>
            <p:nvPr/>
          </p:nvSpPr>
          <p:spPr>
            <a:xfrm>
              <a:off x="5725448" y="1153569"/>
              <a:ext cx="26498" cy="210822"/>
            </a:xfrm>
            <a:custGeom>
              <a:avLst/>
              <a:gdLst>
                <a:gd name="connsiteX0" fmla="*/ 0 w 26498"/>
                <a:gd name="connsiteY0" fmla="*/ 0 h 210822"/>
                <a:gd name="connsiteX1" fmla="*/ 26499 w 26498"/>
                <a:gd name="connsiteY1" fmla="*/ 0 h 210822"/>
                <a:gd name="connsiteX2" fmla="*/ 26499 w 26498"/>
                <a:gd name="connsiteY2" fmla="*/ 210822 h 210822"/>
                <a:gd name="connsiteX3" fmla="*/ 0 w 26498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98" h="210822">
                  <a:moveTo>
                    <a:pt x="0" y="0"/>
                  </a:moveTo>
                  <a:lnTo>
                    <a:pt x="26499" y="0"/>
                  </a:lnTo>
                  <a:lnTo>
                    <a:pt x="26499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6" name="Forme libre : forme 125">
              <a:extLst>
                <a:ext uri="{FF2B5EF4-FFF2-40B4-BE49-F238E27FC236}">
                  <a16:creationId xmlns:a16="http://schemas.microsoft.com/office/drawing/2014/main" id="{9E1B1986-6042-35BA-06C6-4D36499B4586}"/>
                </a:ext>
              </a:extLst>
            </p:cNvPr>
            <p:cNvSpPr/>
            <p:nvPr/>
          </p:nvSpPr>
          <p:spPr>
            <a:xfrm>
              <a:off x="5807813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3002 w 138392"/>
                <a:gd name="connsiteY1" fmla="*/ 0 h 210781"/>
                <a:gd name="connsiteX2" fmla="*/ 112378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54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3002" y="0"/>
                  </a:lnTo>
                  <a:lnTo>
                    <a:pt x="112378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54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7" name="Forme libre : forme 126">
              <a:extLst>
                <a:ext uri="{FF2B5EF4-FFF2-40B4-BE49-F238E27FC236}">
                  <a16:creationId xmlns:a16="http://schemas.microsoft.com/office/drawing/2014/main" id="{E8CF7E1A-A54E-19DF-036F-407EC65DF64E}"/>
                </a:ext>
              </a:extLst>
            </p:cNvPr>
            <p:cNvSpPr/>
            <p:nvPr/>
          </p:nvSpPr>
          <p:spPr>
            <a:xfrm>
              <a:off x="6001748" y="1153569"/>
              <a:ext cx="102400" cy="210781"/>
            </a:xfrm>
            <a:custGeom>
              <a:avLst/>
              <a:gdLst>
                <a:gd name="connsiteX0" fmla="*/ 0 w 102400"/>
                <a:gd name="connsiteY0" fmla="*/ 0 h 210781"/>
                <a:gd name="connsiteX1" fmla="*/ 98482 w 102400"/>
                <a:gd name="connsiteY1" fmla="*/ 0 h 210781"/>
                <a:gd name="connsiteX2" fmla="*/ 98482 w 102400"/>
                <a:gd name="connsiteY2" fmla="*/ 22667 h 210781"/>
                <a:gd name="connsiteX3" fmla="*/ 26660 w 102400"/>
                <a:gd name="connsiteY3" fmla="*/ 22667 h 210781"/>
                <a:gd name="connsiteX4" fmla="*/ 26660 w 102400"/>
                <a:gd name="connsiteY4" fmla="*/ 89782 h 210781"/>
                <a:gd name="connsiteX5" fmla="*/ 95008 w 102400"/>
                <a:gd name="connsiteY5" fmla="*/ 89782 h 210781"/>
                <a:gd name="connsiteX6" fmla="*/ 95008 w 102400"/>
                <a:gd name="connsiteY6" fmla="*/ 112812 h 210781"/>
                <a:gd name="connsiteX7" fmla="*/ 26660 w 102400"/>
                <a:gd name="connsiteY7" fmla="*/ 112812 h 210781"/>
                <a:gd name="connsiteX8" fmla="*/ 26660 w 102400"/>
                <a:gd name="connsiteY8" fmla="*/ 187953 h 210781"/>
                <a:gd name="connsiteX9" fmla="*/ 102400 w 102400"/>
                <a:gd name="connsiteY9" fmla="*/ 187953 h 210781"/>
                <a:gd name="connsiteX10" fmla="*/ 102400 w 102400"/>
                <a:gd name="connsiteY10" fmla="*/ 210782 h 210781"/>
                <a:gd name="connsiteX11" fmla="*/ 0 w 102400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781">
                  <a:moveTo>
                    <a:pt x="0" y="0"/>
                  </a:moveTo>
                  <a:lnTo>
                    <a:pt x="98482" y="0"/>
                  </a:lnTo>
                  <a:lnTo>
                    <a:pt x="98482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5008" y="89782"/>
                  </a:lnTo>
                  <a:lnTo>
                    <a:pt x="95008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400" y="187953"/>
                  </a:lnTo>
                  <a:lnTo>
                    <a:pt x="102400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8" name="Forme libre : forme 127">
              <a:extLst>
                <a:ext uri="{FF2B5EF4-FFF2-40B4-BE49-F238E27FC236}">
                  <a16:creationId xmlns:a16="http://schemas.microsoft.com/office/drawing/2014/main" id="{1F09CB1C-B6CA-E254-45B1-14CA0EA3A7BD}"/>
                </a:ext>
              </a:extLst>
            </p:cNvPr>
            <p:cNvSpPr/>
            <p:nvPr/>
          </p:nvSpPr>
          <p:spPr>
            <a:xfrm>
              <a:off x="6151047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0 w 102077"/>
                <a:gd name="connsiteY3" fmla="*/ 22667 h 210781"/>
                <a:gd name="connsiteX4" fmla="*/ 26660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0 w 102077"/>
                <a:gd name="connsiteY7" fmla="*/ 112812 h 210781"/>
                <a:gd name="connsiteX8" fmla="*/ 26660 w 102077"/>
                <a:gd name="connsiteY8" fmla="*/ 187953 h 210781"/>
                <a:gd name="connsiteX9" fmla="*/ 102077 w 102077"/>
                <a:gd name="connsiteY9" fmla="*/ 187953 h 210781"/>
                <a:gd name="connsiteX10" fmla="*/ 102077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077" y="187953"/>
                  </a:lnTo>
                  <a:lnTo>
                    <a:pt x="102077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9" name="Forme libre : forme 128">
              <a:extLst>
                <a:ext uri="{FF2B5EF4-FFF2-40B4-BE49-F238E27FC236}">
                  <a16:creationId xmlns:a16="http://schemas.microsoft.com/office/drawing/2014/main" id="{25F09156-95D4-3179-73F5-F82B24E84FE9}"/>
                </a:ext>
              </a:extLst>
            </p:cNvPr>
            <p:cNvSpPr/>
            <p:nvPr/>
          </p:nvSpPr>
          <p:spPr>
            <a:xfrm>
              <a:off x="6299821" y="1153340"/>
              <a:ext cx="125748" cy="210567"/>
            </a:xfrm>
            <a:custGeom>
              <a:avLst/>
              <a:gdLst>
                <a:gd name="connsiteX0" fmla="*/ 26661 w 125748"/>
                <a:gd name="connsiteY0" fmla="*/ 93641 h 210567"/>
                <a:gd name="connsiteX1" fmla="*/ 47181 w 125748"/>
                <a:gd name="connsiteY1" fmla="*/ 93641 h 210567"/>
                <a:gd name="connsiteX2" fmla="*/ 86647 w 125748"/>
                <a:gd name="connsiteY2" fmla="*/ 56454 h 210567"/>
                <a:gd name="connsiteX3" fmla="*/ 47827 w 125748"/>
                <a:gd name="connsiteY3" fmla="*/ 21807 h 210567"/>
                <a:gd name="connsiteX4" fmla="*/ 26661 w 125748"/>
                <a:gd name="connsiteY4" fmla="*/ 21807 h 210567"/>
                <a:gd name="connsiteX5" fmla="*/ 0 w 125748"/>
                <a:gd name="connsiteY5" fmla="*/ 229 h 210567"/>
                <a:gd name="connsiteX6" fmla="*/ 54290 w 125748"/>
                <a:gd name="connsiteY6" fmla="*/ 229 h 210567"/>
                <a:gd name="connsiteX7" fmla="*/ 98765 w 125748"/>
                <a:gd name="connsiteY7" fmla="*/ 14386 h 210567"/>
                <a:gd name="connsiteX8" fmla="*/ 114236 w 125748"/>
                <a:gd name="connsiteY8" fmla="*/ 54719 h 210567"/>
                <a:gd name="connsiteX9" fmla="*/ 72751 w 125748"/>
                <a:gd name="connsiteY9" fmla="*/ 105136 h 210567"/>
                <a:gd name="connsiteX10" fmla="*/ 95452 w 125748"/>
                <a:gd name="connsiteY10" fmla="*/ 125787 h 210567"/>
                <a:gd name="connsiteX11" fmla="*/ 125748 w 125748"/>
                <a:gd name="connsiteY11" fmla="*/ 210567 h 210567"/>
                <a:gd name="connsiteX12" fmla="*/ 96907 w 125748"/>
                <a:gd name="connsiteY12" fmla="*/ 210567 h 210567"/>
                <a:gd name="connsiteX13" fmla="*/ 73074 w 125748"/>
                <a:gd name="connsiteY13" fmla="*/ 139016 h 210567"/>
                <a:gd name="connsiteX14" fmla="*/ 39304 w 125748"/>
                <a:gd name="connsiteY14" fmla="*/ 114897 h 210567"/>
                <a:gd name="connsiteX15" fmla="*/ 27307 w 125748"/>
                <a:gd name="connsiteY15" fmla="*/ 114897 h 210567"/>
                <a:gd name="connsiteX16" fmla="*/ 27307 w 125748"/>
                <a:gd name="connsiteY16" fmla="*/ 210567 h 210567"/>
                <a:gd name="connsiteX17" fmla="*/ 646 w 125748"/>
                <a:gd name="connsiteY17" fmla="*/ 210567 h 21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748" h="210567">
                  <a:moveTo>
                    <a:pt x="26661" y="93641"/>
                  </a:moveTo>
                  <a:lnTo>
                    <a:pt x="47181" y="93641"/>
                  </a:lnTo>
                  <a:cubicBezTo>
                    <a:pt x="68954" y="96021"/>
                    <a:pt x="87737" y="78355"/>
                    <a:pt x="86647" y="56454"/>
                  </a:cubicBezTo>
                  <a:cubicBezTo>
                    <a:pt x="86647" y="32980"/>
                    <a:pt x="71175" y="21807"/>
                    <a:pt x="47827" y="21807"/>
                  </a:cubicBezTo>
                  <a:lnTo>
                    <a:pt x="26661" y="21807"/>
                  </a:lnTo>
                  <a:close/>
                  <a:moveTo>
                    <a:pt x="0" y="229"/>
                  </a:moveTo>
                  <a:lnTo>
                    <a:pt x="54290" y="229"/>
                  </a:lnTo>
                  <a:cubicBezTo>
                    <a:pt x="70368" y="-1183"/>
                    <a:pt x="86485" y="3980"/>
                    <a:pt x="98765" y="14386"/>
                  </a:cubicBezTo>
                  <a:cubicBezTo>
                    <a:pt x="109187" y="25276"/>
                    <a:pt x="114721" y="39756"/>
                    <a:pt x="114236" y="54719"/>
                  </a:cubicBezTo>
                  <a:cubicBezTo>
                    <a:pt x="115650" y="79766"/>
                    <a:pt x="97674" y="101829"/>
                    <a:pt x="72751" y="105136"/>
                  </a:cubicBezTo>
                  <a:cubicBezTo>
                    <a:pt x="83940" y="106548"/>
                    <a:pt x="93110" y="114776"/>
                    <a:pt x="95452" y="125787"/>
                  </a:cubicBezTo>
                  <a:lnTo>
                    <a:pt x="125748" y="210567"/>
                  </a:lnTo>
                  <a:lnTo>
                    <a:pt x="96907" y="210567"/>
                  </a:lnTo>
                  <a:lnTo>
                    <a:pt x="73074" y="139016"/>
                  </a:lnTo>
                  <a:cubicBezTo>
                    <a:pt x="69923" y="123407"/>
                    <a:pt x="55220" y="112880"/>
                    <a:pt x="39304" y="114897"/>
                  </a:cubicBezTo>
                  <a:lnTo>
                    <a:pt x="27307" y="114897"/>
                  </a:lnTo>
                  <a:lnTo>
                    <a:pt x="27307" y="210567"/>
                  </a:lnTo>
                  <a:lnTo>
                    <a:pt x="646" y="210567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0" name="Forme libre : forme 129">
              <a:extLst>
                <a:ext uri="{FF2B5EF4-FFF2-40B4-BE49-F238E27FC236}">
                  <a16:creationId xmlns:a16="http://schemas.microsoft.com/office/drawing/2014/main" id="{93821CEE-157F-73B4-7AC9-AA2B70D19579}"/>
                </a:ext>
              </a:extLst>
            </p:cNvPr>
            <p:cNvSpPr/>
            <p:nvPr/>
          </p:nvSpPr>
          <p:spPr>
            <a:xfrm>
              <a:off x="6465843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1" name="Forme libre : forme 130">
              <a:extLst>
                <a:ext uri="{FF2B5EF4-FFF2-40B4-BE49-F238E27FC236}">
                  <a16:creationId xmlns:a16="http://schemas.microsoft.com/office/drawing/2014/main" id="{A41193C6-EC59-CD78-2184-FA049C5CE7ED}"/>
                </a:ext>
              </a:extLst>
            </p:cNvPr>
            <p:cNvSpPr/>
            <p:nvPr/>
          </p:nvSpPr>
          <p:spPr>
            <a:xfrm>
              <a:off x="6548208" y="1153569"/>
              <a:ext cx="138513" cy="210781"/>
            </a:xfrm>
            <a:custGeom>
              <a:avLst/>
              <a:gdLst>
                <a:gd name="connsiteX0" fmla="*/ 0 w 138513"/>
                <a:gd name="connsiteY0" fmla="*/ 0 h 210781"/>
                <a:gd name="connsiteX1" fmla="*/ 33123 w 138513"/>
                <a:gd name="connsiteY1" fmla="*/ 0 h 210781"/>
                <a:gd name="connsiteX2" fmla="*/ 112499 w 138513"/>
                <a:gd name="connsiteY2" fmla="*/ 173917 h 210781"/>
                <a:gd name="connsiteX3" fmla="*/ 112943 w 138513"/>
                <a:gd name="connsiteY3" fmla="*/ 173917 h 210781"/>
                <a:gd name="connsiteX4" fmla="*/ 112943 w 138513"/>
                <a:gd name="connsiteY4" fmla="*/ 0 h 210781"/>
                <a:gd name="connsiteX5" fmla="*/ 138514 w 138513"/>
                <a:gd name="connsiteY5" fmla="*/ 0 h 210781"/>
                <a:gd name="connsiteX6" fmla="*/ 138514 w 138513"/>
                <a:gd name="connsiteY6" fmla="*/ 210782 h 210781"/>
                <a:gd name="connsiteX7" fmla="*/ 105390 w 138513"/>
                <a:gd name="connsiteY7" fmla="*/ 210782 h 210781"/>
                <a:gd name="connsiteX8" fmla="*/ 26014 w 138513"/>
                <a:gd name="connsiteY8" fmla="*/ 37792 h 210781"/>
                <a:gd name="connsiteX9" fmla="*/ 25529 w 138513"/>
                <a:gd name="connsiteY9" fmla="*/ 37792 h 210781"/>
                <a:gd name="connsiteX10" fmla="*/ 25529 w 138513"/>
                <a:gd name="connsiteY10" fmla="*/ 210782 h 210781"/>
                <a:gd name="connsiteX11" fmla="*/ 0 w 138513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13" h="210781">
                  <a:moveTo>
                    <a:pt x="0" y="0"/>
                  </a:moveTo>
                  <a:lnTo>
                    <a:pt x="33123" y="0"/>
                  </a:lnTo>
                  <a:lnTo>
                    <a:pt x="112499" y="173917"/>
                  </a:lnTo>
                  <a:lnTo>
                    <a:pt x="112943" y="173917"/>
                  </a:lnTo>
                  <a:lnTo>
                    <a:pt x="112943" y="0"/>
                  </a:lnTo>
                  <a:lnTo>
                    <a:pt x="138514" y="0"/>
                  </a:lnTo>
                  <a:lnTo>
                    <a:pt x="138514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529" y="37792"/>
                  </a:lnTo>
                  <a:lnTo>
                    <a:pt x="2552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2" name="Forme libre : forme 131">
              <a:extLst>
                <a:ext uri="{FF2B5EF4-FFF2-40B4-BE49-F238E27FC236}">
                  <a16:creationId xmlns:a16="http://schemas.microsoft.com/office/drawing/2014/main" id="{7E6EEE17-981F-521D-FE73-ECCD2996B37E}"/>
                </a:ext>
              </a:extLst>
            </p:cNvPr>
            <p:cNvSpPr/>
            <p:nvPr/>
          </p:nvSpPr>
          <p:spPr>
            <a:xfrm>
              <a:off x="6733579" y="1151429"/>
              <a:ext cx="147238" cy="215139"/>
            </a:xfrm>
            <a:custGeom>
              <a:avLst/>
              <a:gdLst>
                <a:gd name="connsiteX0" fmla="*/ 147239 w 147238"/>
                <a:gd name="connsiteY0" fmla="*/ 204250 h 215139"/>
                <a:gd name="connsiteX1" fmla="*/ 95170 w 147238"/>
                <a:gd name="connsiteY1" fmla="*/ 215140 h 215139"/>
                <a:gd name="connsiteX2" fmla="*/ 0 w 147238"/>
                <a:gd name="connsiteY2" fmla="*/ 107046 h 215139"/>
                <a:gd name="connsiteX3" fmla="*/ 93756 w 147238"/>
                <a:gd name="connsiteY3" fmla="*/ 82 h 215139"/>
                <a:gd name="connsiteX4" fmla="*/ 143281 w 147238"/>
                <a:gd name="connsiteY4" fmla="*/ 9359 h 215139"/>
                <a:gd name="connsiteX5" fmla="*/ 143281 w 147238"/>
                <a:gd name="connsiteY5" fmla="*/ 35697 h 215139"/>
                <a:gd name="connsiteX6" fmla="*/ 93918 w 147238"/>
                <a:gd name="connsiteY6" fmla="*/ 23072 h 215139"/>
                <a:gd name="connsiteX7" fmla="*/ 27953 w 147238"/>
                <a:gd name="connsiteY7" fmla="*/ 101682 h 215139"/>
                <a:gd name="connsiteX8" fmla="*/ 95817 w 147238"/>
                <a:gd name="connsiteY8" fmla="*/ 192432 h 215139"/>
                <a:gd name="connsiteX9" fmla="*/ 122154 w 147238"/>
                <a:gd name="connsiteY9" fmla="*/ 186624 h 215139"/>
                <a:gd name="connsiteX10" fmla="*/ 122154 w 147238"/>
                <a:gd name="connsiteY10" fmla="*/ 119509 h 215139"/>
                <a:gd name="connsiteX11" fmla="*/ 86647 w 147238"/>
                <a:gd name="connsiteY11" fmla="*/ 119509 h 215139"/>
                <a:gd name="connsiteX12" fmla="*/ 86647 w 147238"/>
                <a:gd name="connsiteY12" fmla="*/ 96519 h 215139"/>
                <a:gd name="connsiteX13" fmla="*/ 147239 w 147238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238" h="215139">
                  <a:moveTo>
                    <a:pt x="147239" y="204250"/>
                  </a:moveTo>
                  <a:cubicBezTo>
                    <a:pt x="130677" y="210743"/>
                    <a:pt x="112985" y="214333"/>
                    <a:pt x="95170" y="215140"/>
                  </a:cubicBezTo>
                  <a:cubicBezTo>
                    <a:pt x="28277" y="215140"/>
                    <a:pt x="0" y="164239"/>
                    <a:pt x="0" y="107046"/>
                  </a:cubicBezTo>
                  <a:cubicBezTo>
                    <a:pt x="0" y="41182"/>
                    <a:pt x="38537" y="82"/>
                    <a:pt x="93756" y="82"/>
                  </a:cubicBezTo>
                  <a:cubicBezTo>
                    <a:pt x="110803" y="-563"/>
                    <a:pt x="127688" y="2583"/>
                    <a:pt x="143281" y="9359"/>
                  </a:cubicBezTo>
                  <a:lnTo>
                    <a:pt x="143281" y="35697"/>
                  </a:lnTo>
                  <a:cubicBezTo>
                    <a:pt x="128133" y="27791"/>
                    <a:pt x="111248" y="23395"/>
                    <a:pt x="93918" y="23072"/>
                  </a:cubicBezTo>
                  <a:cubicBezTo>
                    <a:pt x="53038" y="24807"/>
                    <a:pt x="22581" y="61228"/>
                    <a:pt x="27953" y="101682"/>
                  </a:cubicBezTo>
                  <a:cubicBezTo>
                    <a:pt x="27953" y="156051"/>
                    <a:pt x="49726" y="192432"/>
                    <a:pt x="95817" y="192432"/>
                  </a:cubicBezTo>
                  <a:cubicBezTo>
                    <a:pt x="104946" y="192432"/>
                    <a:pt x="113954" y="190415"/>
                    <a:pt x="122154" y="186624"/>
                  </a:cubicBezTo>
                  <a:lnTo>
                    <a:pt x="122154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3" name="Forme libre : forme 132">
              <a:extLst>
                <a:ext uri="{FF2B5EF4-FFF2-40B4-BE49-F238E27FC236}">
                  <a16:creationId xmlns:a16="http://schemas.microsoft.com/office/drawing/2014/main" id="{4D267E4C-D8F4-D2FD-CA3E-01F08D676639}"/>
                </a:ext>
              </a:extLst>
            </p:cNvPr>
            <p:cNvSpPr/>
            <p:nvPr/>
          </p:nvSpPr>
          <p:spPr>
            <a:xfrm>
              <a:off x="4539661" y="772459"/>
              <a:ext cx="40394" cy="591730"/>
            </a:xfrm>
            <a:custGeom>
              <a:avLst/>
              <a:gdLst>
                <a:gd name="connsiteX0" fmla="*/ 0 w 40394"/>
                <a:gd name="connsiteY0" fmla="*/ 0 h 591730"/>
                <a:gd name="connsiteX1" fmla="*/ 0 w 40394"/>
                <a:gd name="connsiteY1" fmla="*/ 591730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4" h="591730">
                  <a:moveTo>
                    <a:pt x="0" y="0"/>
                  </a:moveTo>
                  <a:lnTo>
                    <a:pt x="0" y="591730"/>
                  </a:lnTo>
                </a:path>
              </a:pathLst>
            </a:custGeom>
            <a:solidFill>
              <a:srgbClr val="FEFFFF"/>
            </a:solidFill>
            <a:ln w="1513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4" name="Forme libre : forme 133">
              <a:extLst>
                <a:ext uri="{FF2B5EF4-FFF2-40B4-BE49-F238E27FC236}">
                  <a16:creationId xmlns:a16="http://schemas.microsoft.com/office/drawing/2014/main" id="{6A7E7DB9-C8D9-6C51-F5B6-D90261578103}"/>
                </a:ext>
              </a:extLst>
            </p:cNvPr>
            <p:cNvSpPr/>
            <p:nvPr/>
          </p:nvSpPr>
          <p:spPr>
            <a:xfrm>
              <a:off x="702000" y="772459"/>
              <a:ext cx="960627" cy="591730"/>
            </a:xfrm>
            <a:custGeom>
              <a:avLst/>
              <a:gdLst>
                <a:gd name="connsiteX0" fmla="*/ 154793 w 960627"/>
                <a:gd name="connsiteY0" fmla="*/ 591730 h 591730"/>
                <a:gd name="connsiteX1" fmla="*/ 0 w 960627"/>
                <a:gd name="connsiteY1" fmla="*/ 591730 h 591730"/>
                <a:gd name="connsiteX2" fmla="*/ 0 w 960627"/>
                <a:gd name="connsiteY2" fmla="*/ 0 h 591730"/>
                <a:gd name="connsiteX3" fmla="*/ 209689 w 960627"/>
                <a:gd name="connsiteY3" fmla="*/ 0 h 591730"/>
                <a:gd name="connsiteX4" fmla="*/ 484414 w 960627"/>
                <a:gd name="connsiteY4" fmla="*/ 408657 h 591730"/>
                <a:gd name="connsiteX5" fmla="*/ 742900 w 960627"/>
                <a:gd name="connsiteY5" fmla="*/ 0 h 591730"/>
                <a:gd name="connsiteX6" fmla="*/ 960627 w 960627"/>
                <a:gd name="connsiteY6" fmla="*/ 0 h 591730"/>
                <a:gd name="connsiteX7" fmla="*/ 960627 w 960627"/>
                <a:gd name="connsiteY7" fmla="*/ 591730 h 591730"/>
                <a:gd name="connsiteX8" fmla="*/ 808056 w 960627"/>
                <a:gd name="connsiteY8" fmla="*/ 591730 h 591730"/>
                <a:gd name="connsiteX9" fmla="*/ 808056 w 960627"/>
                <a:gd name="connsiteY9" fmla="*/ 156735 h 591730"/>
                <a:gd name="connsiteX10" fmla="*/ 533170 w 960627"/>
                <a:gd name="connsiteY10" fmla="*/ 591730 h 591730"/>
                <a:gd name="connsiteX11" fmla="*/ 431416 w 960627"/>
                <a:gd name="connsiteY11" fmla="*/ 591730 h 591730"/>
                <a:gd name="connsiteX12" fmla="*/ 154469 w 960627"/>
                <a:gd name="connsiteY12" fmla="*/ 156735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0627" h="591730">
                  <a:moveTo>
                    <a:pt x="154793" y="591730"/>
                  </a:moveTo>
                  <a:lnTo>
                    <a:pt x="0" y="591730"/>
                  </a:lnTo>
                  <a:lnTo>
                    <a:pt x="0" y="0"/>
                  </a:lnTo>
                  <a:lnTo>
                    <a:pt x="209689" y="0"/>
                  </a:lnTo>
                  <a:lnTo>
                    <a:pt x="484414" y="408657"/>
                  </a:lnTo>
                  <a:lnTo>
                    <a:pt x="742900" y="0"/>
                  </a:lnTo>
                  <a:lnTo>
                    <a:pt x="960627" y="0"/>
                  </a:lnTo>
                  <a:lnTo>
                    <a:pt x="960627" y="591730"/>
                  </a:lnTo>
                  <a:lnTo>
                    <a:pt x="808056" y="591730"/>
                  </a:lnTo>
                  <a:lnTo>
                    <a:pt x="808056" y="156735"/>
                  </a:lnTo>
                  <a:lnTo>
                    <a:pt x="533170" y="591730"/>
                  </a:lnTo>
                  <a:lnTo>
                    <a:pt x="431416" y="591730"/>
                  </a:lnTo>
                  <a:lnTo>
                    <a:pt x="154469" y="15673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5" name="Forme libre : forme 134">
              <a:extLst>
                <a:ext uri="{FF2B5EF4-FFF2-40B4-BE49-F238E27FC236}">
                  <a16:creationId xmlns:a16="http://schemas.microsoft.com/office/drawing/2014/main" id="{EF199EE7-86A8-F5EE-964B-66C1645377DF}"/>
                </a:ext>
              </a:extLst>
            </p:cNvPr>
            <p:cNvSpPr/>
            <p:nvPr/>
          </p:nvSpPr>
          <p:spPr>
            <a:xfrm>
              <a:off x="1771743" y="773937"/>
              <a:ext cx="961301" cy="590423"/>
            </a:xfrm>
            <a:custGeom>
              <a:avLst/>
              <a:gdLst>
                <a:gd name="connsiteX0" fmla="*/ 71 w 961301"/>
                <a:gd name="connsiteY0" fmla="*/ 145819 h 590423"/>
                <a:gd name="connsiteX1" fmla="*/ 55775 w 961301"/>
                <a:gd name="connsiteY1" fmla="*/ 43251 h 590423"/>
                <a:gd name="connsiteX2" fmla="*/ 192430 w 961301"/>
                <a:gd name="connsiteY2" fmla="*/ 95 h 590423"/>
                <a:gd name="connsiteX3" fmla="*/ 960738 w 961301"/>
                <a:gd name="connsiteY3" fmla="*/ 95 h 590423"/>
                <a:gd name="connsiteX4" fmla="*/ 960738 w 961301"/>
                <a:gd name="connsiteY4" fmla="*/ 155257 h 590423"/>
                <a:gd name="connsiteX5" fmla="*/ 152682 w 961301"/>
                <a:gd name="connsiteY5" fmla="*/ 155257 h 590423"/>
                <a:gd name="connsiteX6" fmla="*/ 152682 w 961301"/>
                <a:gd name="connsiteY6" fmla="*/ 226324 h 590423"/>
                <a:gd name="connsiteX7" fmla="*/ 767409 w 961301"/>
                <a:gd name="connsiteY7" fmla="*/ 226324 h 590423"/>
                <a:gd name="connsiteX8" fmla="*/ 912588 w 961301"/>
                <a:gd name="connsiteY8" fmla="*/ 256574 h 590423"/>
                <a:gd name="connsiteX9" fmla="*/ 960738 w 961301"/>
                <a:gd name="connsiteY9" fmla="*/ 365434 h 590423"/>
                <a:gd name="connsiteX10" fmla="*/ 960738 w 961301"/>
                <a:gd name="connsiteY10" fmla="*/ 433517 h 590423"/>
                <a:gd name="connsiteX11" fmla="*/ 905801 w 961301"/>
                <a:gd name="connsiteY11" fmla="*/ 550887 h 590423"/>
                <a:gd name="connsiteX12" fmla="*/ 767409 w 961301"/>
                <a:gd name="connsiteY12" fmla="*/ 590252 h 590423"/>
                <a:gd name="connsiteX13" fmla="*/ 71 w 961301"/>
                <a:gd name="connsiteY13" fmla="*/ 590252 h 590423"/>
                <a:gd name="connsiteX14" fmla="*/ 71 w 961301"/>
                <a:gd name="connsiteY14" fmla="*/ 433517 h 590423"/>
                <a:gd name="connsiteX15" fmla="*/ 801987 w 961301"/>
                <a:gd name="connsiteY15" fmla="*/ 433517 h 590423"/>
                <a:gd name="connsiteX16" fmla="*/ 801987 w 961301"/>
                <a:gd name="connsiteY16" fmla="*/ 366684 h 590423"/>
                <a:gd name="connsiteX17" fmla="*/ 191178 w 961301"/>
                <a:gd name="connsiteY17" fmla="*/ 366684 h 590423"/>
                <a:gd name="connsiteX18" fmla="*/ 52786 w 961301"/>
                <a:gd name="connsiteY18" fmla="*/ 329981 h 590423"/>
                <a:gd name="connsiteX19" fmla="*/ 71 w 961301"/>
                <a:gd name="connsiteY19" fmla="*/ 226324 h 59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301" h="590423">
                  <a:moveTo>
                    <a:pt x="71" y="145819"/>
                  </a:moveTo>
                  <a:cubicBezTo>
                    <a:pt x="1040" y="104679"/>
                    <a:pt x="21722" y="66564"/>
                    <a:pt x="55775" y="43251"/>
                  </a:cubicBezTo>
                  <a:cubicBezTo>
                    <a:pt x="95079" y="13929"/>
                    <a:pt x="143189" y="-1357"/>
                    <a:pt x="192430" y="95"/>
                  </a:cubicBezTo>
                  <a:lnTo>
                    <a:pt x="960738" y="95"/>
                  </a:lnTo>
                  <a:lnTo>
                    <a:pt x="960738" y="155257"/>
                  </a:lnTo>
                  <a:lnTo>
                    <a:pt x="152682" y="155257"/>
                  </a:lnTo>
                  <a:lnTo>
                    <a:pt x="152682" y="226324"/>
                  </a:lnTo>
                  <a:lnTo>
                    <a:pt x="767409" y="226324"/>
                  </a:lnTo>
                  <a:cubicBezTo>
                    <a:pt x="817620" y="222694"/>
                    <a:pt x="867952" y="233100"/>
                    <a:pt x="912588" y="256574"/>
                  </a:cubicBezTo>
                  <a:cubicBezTo>
                    <a:pt x="946519" y="281944"/>
                    <a:pt x="964818" y="323205"/>
                    <a:pt x="960738" y="365434"/>
                  </a:cubicBezTo>
                  <a:lnTo>
                    <a:pt x="960738" y="433517"/>
                  </a:lnTo>
                  <a:cubicBezTo>
                    <a:pt x="963727" y="479335"/>
                    <a:pt x="943045" y="523783"/>
                    <a:pt x="905801" y="550887"/>
                  </a:cubicBezTo>
                  <a:cubicBezTo>
                    <a:pt x="865083" y="578273"/>
                    <a:pt x="816489" y="592148"/>
                    <a:pt x="767409" y="590252"/>
                  </a:cubicBezTo>
                  <a:lnTo>
                    <a:pt x="71" y="590252"/>
                  </a:lnTo>
                  <a:lnTo>
                    <a:pt x="71" y="433517"/>
                  </a:lnTo>
                  <a:lnTo>
                    <a:pt x="801987" y="433517"/>
                  </a:lnTo>
                  <a:lnTo>
                    <a:pt x="801987" y="366684"/>
                  </a:lnTo>
                  <a:lnTo>
                    <a:pt x="191178" y="366684"/>
                  </a:lnTo>
                  <a:cubicBezTo>
                    <a:pt x="142422" y="367814"/>
                    <a:pt x="94433" y="355189"/>
                    <a:pt x="52786" y="329981"/>
                  </a:cubicBezTo>
                  <a:cubicBezTo>
                    <a:pt x="18531" y="306668"/>
                    <a:pt x="-1343" y="267585"/>
                    <a:pt x="71" y="22632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grpSp>
          <p:nvGrpSpPr>
            <p:cNvPr id="136" name="Graphique 3">
              <a:extLst>
                <a:ext uri="{FF2B5EF4-FFF2-40B4-BE49-F238E27FC236}">
                  <a16:creationId xmlns:a16="http://schemas.microsoft.com/office/drawing/2014/main" id="{45A136E6-FC51-F369-0373-BF25DA6EBA20}"/>
                </a:ext>
              </a:extLst>
            </p:cNvPr>
            <p:cNvGrpSpPr/>
            <p:nvPr/>
          </p:nvGrpSpPr>
          <p:grpSpPr>
            <a:xfrm>
              <a:off x="2841506" y="772047"/>
              <a:ext cx="960627" cy="592237"/>
              <a:chOff x="2841506" y="772047"/>
              <a:chExt cx="960627" cy="592237"/>
            </a:xfrm>
          </p:grpSpPr>
          <p:sp>
            <p:nvSpPr>
              <p:cNvPr id="137" name="Forme libre : forme 136">
                <a:extLst>
                  <a:ext uri="{FF2B5EF4-FFF2-40B4-BE49-F238E27FC236}">
                    <a16:creationId xmlns:a16="http://schemas.microsoft.com/office/drawing/2014/main" id="{8A02004A-3A56-7A6C-C38C-166BD7185307}"/>
                  </a:ext>
                </a:extLst>
              </p:cNvPr>
              <p:cNvSpPr/>
              <p:nvPr/>
            </p:nvSpPr>
            <p:spPr>
              <a:xfrm>
                <a:off x="2841506" y="995987"/>
                <a:ext cx="960627" cy="368297"/>
              </a:xfrm>
              <a:custGeom>
                <a:avLst/>
                <a:gdLst>
                  <a:gd name="connsiteX0" fmla="*/ 826517 w 960627"/>
                  <a:gd name="connsiteY0" fmla="*/ 207515 h 368297"/>
                  <a:gd name="connsiteX1" fmla="*/ 960627 w 960627"/>
                  <a:gd name="connsiteY1" fmla="*/ 207515 h 368297"/>
                  <a:gd name="connsiteX2" fmla="*/ 960627 w 960627"/>
                  <a:gd name="connsiteY2" fmla="*/ 368203 h 368297"/>
                  <a:gd name="connsiteX3" fmla="*/ 192360 w 960627"/>
                  <a:gd name="connsiteY3" fmla="*/ 368203 h 368297"/>
                  <a:gd name="connsiteX4" fmla="*/ 55704 w 960627"/>
                  <a:gd name="connsiteY4" fmla="*/ 324885 h 368297"/>
                  <a:gd name="connsiteX5" fmla="*/ 0 w 960627"/>
                  <a:gd name="connsiteY5" fmla="*/ 220583 h 368297"/>
                  <a:gd name="connsiteX6" fmla="*/ 0 w 960627"/>
                  <a:gd name="connsiteY6" fmla="*/ 0 h 368297"/>
                  <a:gd name="connsiteX7" fmla="*/ 960627 w 960627"/>
                  <a:gd name="connsiteY7" fmla="*/ 0 h 368297"/>
                  <a:gd name="connsiteX8" fmla="*/ 960627 w 960627"/>
                  <a:gd name="connsiteY8" fmla="*/ 140400 h 368297"/>
                  <a:gd name="connsiteX9" fmla="*/ 152409 w 960627"/>
                  <a:gd name="connsiteY9" fmla="*/ 140400 h 368297"/>
                  <a:gd name="connsiteX10" fmla="*/ 152409 w 960627"/>
                  <a:gd name="connsiteY10" fmla="*/ 207515 h 3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0627" h="368297">
                    <a:moveTo>
                      <a:pt x="826517" y="207515"/>
                    </a:moveTo>
                    <a:lnTo>
                      <a:pt x="960627" y="207515"/>
                    </a:lnTo>
                    <a:lnTo>
                      <a:pt x="960627" y="368203"/>
                    </a:lnTo>
                    <a:lnTo>
                      <a:pt x="192360" y="368203"/>
                    </a:lnTo>
                    <a:cubicBezTo>
                      <a:pt x="143280" y="369655"/>
                      <a:pt x="95130" y="354369"/>
                      <a:pt x="55704" y="324885"/>
                    </a:cubicBezTo>
                    <a:cubicBezTo>
                      <a:pt x="21126" y="301250"/>
                      <a:pt x="485" y="262328"/>
                      <a:pt x="0" y="220583"/>
                    </a:cubicBezTo>
                    <a:lnTo>
                      <a:pt x="0" y="0"/>
                    </a:lnTo>
                    <a:lnTo>
                      <a:pt x="960627" y="0"/>
                    </a:lnTo>
                    <a:lnTo>
                      <a:pt x="960627" y="140400"/>
                    </a:lnTo>
                    <a:lnTo>
                      <a:pt x="152409" y="140400"/>
                    </a:lnTo>
                    <a:lnTo>
                      <a:pt x="152409" y="207515"/>
                    </a:lnTo>
                    <a:close/>
                  </a:path>
                </a:pathLst>
              </a:custGeom>
              <a:solidFill>
                <a:srgbClr val="FEFFFF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  <p:sp>
            <p:nvSpPr>
              <p:cNvPr id="138" name="Forme libre : forme 137">
                <a:extLst>
                  <a:ext uri="{FF2B5EF4-FFF2-40B4-BE49-F238E27FC236}">
                    <a16:creationId xmlns:a16="http://schemas.microsoft.com/office/drawing/2014/main" id="{BE0F84C3-D705-771A-87DF-44AB47BAAE9F}"/>
                  </a:ext>
                </a:extLst>
              </p:cNvPr>
              <p:cNvSpPr/>
              <p:nvPr/>
            </p:nvSpPr>
            <p:spPr>
              <a:xfrm>
                <a:off x="2841830" y="772047"/>
                <a:ext cx="959980" cy="156542"/>
              </a:xfrm>
              <a:custGeom>
                <a:avLst/>
                <a:gdLst>
                  <a:gd name="connsiteX0" fmla="*/ 0 w 959980"/>
                  <a:gd name="connsiteY0" fmla="*/ 156543 h 156542"/>
                  <a:gd name="connsiteX1" fmla="*/ 0 w 959980"/>
                  <a:gd name="connsiteY1" fmla="*/ 147387 h 156542"/>
                  <a:gd name="connsiteX2" fmla="*/ 55381 w 959980"/>
                  <a:gd name="connsiteY2" fmla="*/ 43408 h 156542"/>
                  <a:gd name="connsiteX3" fmla="*/ 191713 w 959980"/>
                  <a:gd name="connsiteY3" fmla="*/ 90 h 156542"/>
                  <a:gd name="connsiteX4" fmla="*/ 959981 w 959980"/>
                  <a:gd name="connsiteY4" fmla="*/ 90 h 156542"/>
                  <a:gd name="connsiteX5" fmla="*/ 959981 w 959980"/>
                  <a:gd name="connsiteY5" fmla="*/ 156543 h 15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980" h="156542">
                    <a:moveTo>
                      <a:pt x="0" y="156543"/>
                    </a:moveTo>
                    <a:lnTo>
                      <a:pt x="0" y="147387"/>
                    </a:lnTo>
                    <a:cubicBezTo>
                      <a:pt x="444" y="105804"/>
                      <a:pt x="21126" y="67043"/>
                      <a:pt x="55381" y="43408"/>
                    </a:cubicBezTo>
                    <a:cubicBezTo>
                      <a:pt x="94645" y="13924"/>
                      <a:pt x="142795" y="-1322"/>
                      <a:pt x="191713" y="90"/>
                    </a:cubicBezTo>
                    <a:lnTo>
                      <a:pt x="959981" y="90"/>
                    </a:lnTo>
                    <a:lnTo>
                      <a:pt x="959981" y="156543"/>
                    </a:lnTo>
                    <a:close/>
                  </a:path>
                </a:pathLst>
              </a:custGeom>
              <a:solidFill>
                <a:srgbClr val="F55B60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</p:grpSp>
      </p:grpSp>
      <p:sp>
        <p:nvSpPr>
          <p:cNvPr id="141" name="Google Shape;17;p9">
            <a:extLst>
              <a:ext uri="{FF2B5EF4-FFF2-40B4-BE49-F238E27FC236}">
                <a16:creationId xmlns:a16="http://schemas.microsoft.com/office/drawing/2014/main" id="{03A5D301-2B86-3325-93EE-4366DFDF8D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28294" y="5788948"/>
            <a:ext cx="3535970" cy="106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400" b="1" i="0" u="none" strike="noStrike" cap="none">
                <a:solidFill>
                  <a:schemeClr val="bg1"/>
                </a:solidFill>
                <a:latin typeface="Arial Nova Cond" panose="020B0506020202020204" pitchFamily="34" charset="0"/>
                <a:ea typeface="Arial Nova Cond" panose="020B0506020202020204" pitchFamily="34" charset="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" name="Picture 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04317112-3DB7-6AC9-2EF9-7181BC2758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420656" y="1924973"/>
            <a:ext cx="3355328" cy="300805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ABA170-B716-0F21-F0A8-D2C138C73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7475" y="591872"/>
            <a:ext cx="1680515" cy="8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8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sldNum" idx="12"/>
          </p:nvPr>
        </p:nvSpPr>
        <p:spPr>
          <a:xfrm>
            <a:off x="8243755" y="6356349"/>
            <a:ext cx="28448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body" idx="1"/>
          </p:nvPr>
        </p:nvSpPr>
        <p:spPr>
          <a:xfrm>
            <a:off x="1039389" y="5829299"/>
            <a:ext cx="8769029" cy="69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just">
              <a:spcBef>
                <a:spcPts val="0"/>
              </a:spcBef>
            </a:pPr>
            <a:r>
              <a:rPr lang="fr-FR" sz="2800" dirty="0"/>
              <a:t>Tristan Traiber – 22.02.2022 – MSE – EIE - TIN</a:t>
            </a:r>
            <a:endParaRPr sz="2800" dirty="0"/>
          </a:p>
        </p:txBody>
      </p:sp>
      <p:sp>
        <p:nvSpPr>
          <p:cNvPr id="59" name="Google Shape;59;p1"/>
          <p:cNvSpPr txBox="1">
            <a:spLocks noGrp="1"/>
          </p:cNvSpPr>
          <p:nvPr>
            <p:ph type="body" idx="2"/>
          </p:nvPr>
        </p:nvSpPr>
        <p:spPr>
          <a:xfrm>
            <a:off x="1039390" y="3825240"/>
            <a:ext cx="8769030" cy="200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fr-FR" sz="4800" b="1" dirty="0">
                <a:solidFill>
                  <a:srgbClr val="F55B60"/>
                </a:solidFill>
                <a:latin typeface="Arial Nova Cond" panose="020B0506020202020204" pitchFamily="34" charset="0"/>
              </a:rPr>
              <a:t>TM</a:t>
            </a:r>
            <a:r>
              <a:rPr lang="fr-FR" sz="4800" b="1" dirty="0">
                <a:latin typeface="Arial Nova Cond" panose="020B0506020202020204" pitchFamily="34" charset="0"/>
              </a:rPr>
              <a:t> Project </a:t>
            </a:r>
            <a:r>
              <a:rPr lang="en-US" sz="4800" b="1" dirty="0">
                <a:latin typeface="Arial Nova Cond" panose="020B0506020202020204" pitchFamily="34" charset="0"/>
              </a:rPr>
              <a:t>Defense</a:t>
            </a:r>
          </a:p>
          <a:p>
            <a:pPr marL="0" indent="0">
              <a:spcBef>
                <a:spcPts val="0"/>
              </a:spcBef>
            </a:pPr>
            <a:r>
              <a:rPr lang="en-US" sz="4000" dirty="0">
                <a:latin typeface="Arial Nova Cond" panose="020B0506020202020204" pitchFamily="34" charset="0"/>
              </a:rPr>
              <a:t>Analog LTE-M / NB-IoT Watch</a:t>
            </a:r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C584EF45-4748-A9F0-BA08-89155A83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605" y="1057275"/>
            <a:ext cx="6532890" cy="367436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E1E052-733D-CA1B-921E-C02D9EA4911B}"/>
              </a:ext>
            </a:extLst>
          </p:cNvPr>
          <p:cNvCxnSpPr>
            <a:cxnSpLocks/>
          </p:cNvCxnSpPr>
          <p:nvPr/>
        </p:nvCxnSpPr>
        <p:spPr>
          <a:xfrm>
            <a:off x="557784" y="5829299"/>
            <a:ext cx="8650224" cy="0"/>
          </a:xfrm>
          <a:prstGeom prst="line">
            <a:avLst/>
          </a:prstGeom>
          <a:ln w="19050">
            <a:solidFill>
              <a:srgbClr val="999B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System </a:t>
            </a:r>
            <a:r>
              <a:rPr lang="fr-FR" sz="2400" dirty="0" err="1"/>
              <a:t>Specification</a:t>
            </a:r>
            <a:endParaRPr lang="en-US" sz="2400" i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25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Functional</a:t>
            </a:r>
            <a:r>
              <a:rPr lang="fr-FR" sz="2400" dirty="0"/>
              <a:t> </a:t>
            </a:r>
            <a:r>
              <a:rPr lang="fr-FR" sz="2400" dirty="0" err="1"/>
              <a:t>Decomposition</a:t>
            </a:r>
            <a:endParaRPr lang="en-US" sz="2400" i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81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Component </a:t>
            </a:r>
            <a:r>
              <a:rPr lang="fr-FR" sz="2400" dirty="0" err="1"/>
              <a:t>Selection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Antenna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Cellular (</a:t>
            </a:r>
            <a:r>
              <a:rPr lang="fr-FR" sz="2400" i="1" dirty="0"/>
              <a:t>LTE-M/NB-IoT</a:t>
            </a:r>
            <a:r>
              <a:rPr lang="fr-FR" sz="2400" dirty="0"/>
              <a:t>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68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Antenna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G</a:t>
            </a:r>
            <a:r>
              <a:rPr lang="fr-FR" sz="2400" dirty="0"/>
              <a:t>lobal </a:t>
            </a:r>
            <a:r>
              <a:rPr lang="fr-FR" dirty="0"/>
              <a:t>N</a:t>
            </a:r>
            <a:r>
              <a:rPr lang="fr-FR" sz="2400" dirty="0"/>
              <a:t>avigation </a:t>
            </a:r>
            <a:r>
              <a:rPr lang="fr-FR" dirty="0"/>
              <a:t>S</a:t>
            </a:r>
            <a:r>
              <a:rPr lang="fr-FR" sz="2400" dirty="0"/>
              <a:t>atellite </a:t>
            </a:r>
            <a:r>
              <a:rPr lang="fr-FR" dirty="0" err="1"/>
              <a:t>S</a:t>
            </a:r>
            <a:r>
              <a:rPr lang="fr-FR" sz="2400" dirty="0" err="1"/>
              <a:t>ystems</a:t>
            </a:r>
            <a:r>
              <a:rPr lang="fr-FR" sz="2400" dirty="0"/>
              <a:t> (GNSS)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Electrical</a:t>
            </a:r>
            <a:r>
              <a:rPr lang="fr-FR" sz="2400" dirty="0"/>
              <a:t> </a:t>
            </a:r>
            <a:r>
              <a:rPr lang="fr-FR" sz="2400" dirty="0" err="1"/>
              <a:t>Schematic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LTEWatch</a:t>
            </a:r>
            <a:r>
              <a:rPr lang="fr-FR" sz="2400" dirty="0"/>
              <a:t> Prototype </a:t>
            </a:r>
            <a:r>
              <a:rPr lang="fr-FR" sz="2400" dirty="0" err="1"/>
              <a:t>Board</a:t>
            </a:r>
            <a:r>
              <a:rPr lang="fr-FR" sz="2400" dirty="0"/>
              <a:t> (</a:t>
            </a:r>
            <a:r>
              <a:rPr lang="fr-FR" sz="2400" i="1" dirty="0"/>
              <a:t>PCB</a:t>
            </a:r>
            <a:r>
              <a:rPr lang="fr-FR" sz="2400" dirty="0"/>
              <a:t>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9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LTEWatch</a:t>
            </a:r>
            <a:r>
              <a:rPr lang="fr-FR" sz="2400" dirty="0"/>
              <a:t> </a:t>
            </a:r>
            <a:r>
              <a:rPr lang="fr-FR" sz="2400" i="1" dirty="0"/>
              <a:t>Application</a:t>
            </a:r>
            <a:r>
              <a:rPr lang="fr-FR" sz="2400" dirty="0"/>
              <a:t> </a:t>
            </a:r>
            <a:r>
              <a:rPr lang="fr-FR" sz="2400" dirty="0" err="1"/>
              <a:t>Decomposition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3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LTEWatch</a:t>
            </a:r>
            <a:r>
              <a:rPr lang="fr-FR" sz="2400" i="1" dirty="0"/>
              <a:t> Application </a:t>
            </a:r>
            <a:r>
              <a:rPr lang="fr-FR" sz="2400" dirty="0"/>
              <a:t>Diagram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7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/>
              <a:t>Software Architecture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2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998" y="496800"/>
            <a:ext cx="10800003" cy="540000"/>
          </a:xfrm>
        </p:spPr>
        <p:txBody>
          <a:bodyPr/>
          <a:lstStyle/>
          <a:p>
            <a:r>
              <a:rPr lang="en-US" b="0" dirty="0">
                <a:latin typeface="Arial Nova Cond" panose="020B0506020202020204" pitchFamily="34" charset="0"/>
              </a:rPr>
              <a:t>TM Project Defense - </a:t>
            </a:r>
            <a:r>
              <a:rPr lang="en-US" sz="2800" i="1" dirty="0">
                <a:solidFill>
                  <a:srgbClr val="FFC000"/>
                </a:solidFill>
              </a:rPr>
              <a:t>Analog LTE-M / NB-IoT Watch</a:t>
            </a:r>
            <a:endParaRPr lang="en-US" b="0" i="1" dirty="0">
              <a:solidFill>
                <a:srgbClr val="FFC000"/>
              </a:solidFill>
            </a:endParaRP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sz="2400" dirty="0">
                <a:latin typeface="Arial Nova Cond" panose="020B0506020202020204" pitchFamily="34" charset="0"/>
              </a:rPr>
              <a:t>Table of contents</a:t>
            </a:r>
            <a:endParaRPr lang="fr-CH" sz="2400" dirty="0">
              <a:latin typeface="Arial Nova Cond" panose="020B0506020202020204" pitchFamily="34" charset="0"/>
            </a:endParaRPr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4294967295"/>
          </p:nvPr>
        </p:nvSpPr>
        <p:spPr>
          <a:xfrm>
            <a:off x="696001" y="1844674"/>
            <a:ext cx="10822584" cy="4151469"/>
          </a:xfrm>
          <a:prstGeom prst="rect">
            <a:avLst/>
          </a:prstGeom>
        </p:spPr>
        <p:txBody>
          <a:bodyPr spcFirstLastPara="1" wrap="square" lIns="180000" tIns="0" rIns="0" bIns="0" numCol="3" anchor="ctr" anchorCtr="0">
            <a:noAutofit/>
          </a:bodyPr>
          <a:lstStyle/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Description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Scope &amp; Limitation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 Review &amp; Research 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Wearable &amp; Low-Power App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MCU (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nRF9160 </a:t>
            </a: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SiP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i="1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Power Supply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Cellular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endParaRPr lang="en-US" sz="1800" i="1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&amp; Solutions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Decomposition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 Selection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Part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Electrical Schematic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LTEWatch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Prototype Board</a:t>
            </a:r>
            <a:endParaRPr lang="en-US" sz="11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 Part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Cellular (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Part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LTEWatch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Decomposition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LTEWatch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Diagram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Architecture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External Library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Description</a:t>
            </a:r>
            <a:endParaRPr lang="en-US" sz="16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&amp; Result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LTEWatch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Device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endParaRPr lang="en-US" sz="1600" i="1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 Evaluation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Remaining Work</a:t>
            </a:r>
            <a:endParaRPr lang="en-US" sz="16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2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External</a:t>
            </a:r>
            <a:r>
              <a:rPr lang="fr-FR" sz="2400" i="1" dirty="0"/>
              <a:t> Library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4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/>
              <a:t>Hardware Description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&amp; Result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LTEWatch</a:t>
            </a:r>
            <a:r>
              <a:rPr lang="fr-FR" sz="2400" i="1" dirty="0"/>
              <a:t> </a:t>
            </a:r>
            <a:r>
              <a:rPr lang="fr-FR" sz="2400" i="1" dirty="0" err="1"/>
              <a:t>Device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&amp; Result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/>
              <a:t>GNSS &amp; LTE-M/NB-IoT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Personal</a:t>
            </a:r>
            <a:r>
              <a:rPr lang="fr-FR" sz="2400" dirty="0"/>
              <a:t> Evaluation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9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Remaining</a:t>
            </a:r>
            <a:r>
              <a:rPr lang="fr-FR" sz="2400" dirty="0"/>
              <a:t> Work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5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3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1E092B4-79DD-42ED-B0C1-03633C96F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Question</a:t>
            </a:r>
            <a:r>
              <a:rPr lang="fr-FR" dirty="0"/>
              <a:t>s</a:t>
            </a:r>
            <a:endParaRPr lang="fr-CH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C288794-1A6D-1B6F-E684-97771FF413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F07597-5913-72AC-101E-35568A1DB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7362" y="2348624"/>
            <a:ext cx="3238500" cy="3238500"/>
          </a:xfrm>
          <a:prstGeom prst="rect">
            <a:avLst/>
          </a:prstGeom>
          <a:noFill/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277DFF0C-A400-AA75-E300-A7DA3066C5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28294" y="6017380"/>
            <a:ext cx="3535970" cy="84061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Project</a:t>
            </a:r>
            <a:r>
              <a:rPr lang="fr-FR" sz="2400" baseline="0" dirty="0"/>
              <a:t> Description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</a:t>
            </a:r>
            <a:r>
              <a:rPr lang="en-US" sz="2400" i="1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Nordic</a:t>
            </a:r>
            <a:r>
              <a:rPr lang="en-US" sz="2400" i="1" baseline="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Semiconductor</a:t>
            </a:r>
            <a:endParaRPr lang="en-US" sz="2400" i="1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Fabless Semiconductor Company from Norway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Specialized in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wireless communication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technologies and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Pioneer role in development of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Bluetooth Low Energy (BLE)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Currently developing for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ANT+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Zigbee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Wi-Fi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GSMA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</a:rPr>
              <a:t>Goals</a:t>
            </a:r>
            <a:r>
              <a:rPr lang="en-US" sz="2400" baseline="0" dirty="0">
                <a:solidFill>
                  <a:srgbClr val="F55B60"/>
                </a:solidFill>
                <a:latin typeface="Arial Nova Cond" panose="020B0506020202020204" pitchFamily="34" charset="0"/>
              </a:rPr>
              <a:t> &amp; Objectives</a:t>
            </a:r>
            <a:endParaRPr lang="en-US" sz="1600" dirty="0">
              <a:solidFill>
                <a:srgbClr val="FEFFFF"/>
              </a:solidFill>
              <a:latin typeface="Arial Nova Cond" panose="020B0506020202020204" pitchFamily="34" charset="0"/>
            </a:endParaRPr>
          </a:p>
          <a:p>
            <a:pPr marL="1143000" lvl="2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Develop an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</a:rPr>
              <a:t>analog wristwatch</a:t>
            </a: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 with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</a:rPr>
              <a:t>cellular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</a:rPr>
              <a:t>LTE-M/NB-IoT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</a:rPr>
              <a:t> communication</a:t>
            </a: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 and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</a:rPr>
              <a:t>GNSS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</a:rPr>
              <a:t> position tracking</a:t>
            </a: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 using </a:t>
            </a:r>
            <a:r>
              <a:rPr lang="en-US" sz="2000" i="1" dirty="0">
                <a:solidFill>
                  <a:srgbClr val="40BFDA"/>
                </a:solidFill>
                <a:latin typeface="Arial Nova Cond" panose="020B0506020202020204" pitchFamily="34" charset="0"/>
              </a:rPr>
              <a:t>Nordic</a:t>
            </a:r>
            <a:r>
              <a:rPr lang="en-US" sz="2000" i="1" dirty="0">
                <a:solidFill>
                  <a:schemeClr val="bg1"/>
                </a:solidFill>
                <a:latin typeface="Arial Nova Cond" panose="020B0506020202020204" pitchFamily="34" charset="0"/>
              </a:rPr>
              <a:t>’s</a:t>
            </a:r>
            <a:r>
              <a:rPr lang="en-US" sz="2000" i="1" dirty="0">
                <a:solidFill>
                  <a:srgbClr val="40BFDA"/>
                </a:solidFill>
                <a:latin typeface="Arial Nova Cond" panose="020B0506020202020204" pitchFamily="34" charset="0"/>
              </a:rPr>
              <a:t>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</a:rPr>
              <a:t>nRF91</a:t>
            </a: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 family of devices</a:t>
            </a:r>
            <a:r>
              <a:rPr lang="en-US" sz="2000" i="1" dirty="0">
                <a:solidFill>
                  <a:schemeClr val="bg1"/>
                </a:solidFill>
                <a:latin typeface="Arial Nova Cond" panose="020B0506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83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Scope &amp; Limitation – </a:t>
            </a:r>
            <a:r>
              <a:rPr lang="fr-FR" sz="2400" dirty="0" err="1"/>
              <a:t>Task</a:t>
            </a:r>
            <a:r>
              <a:rPr lang="fr-FR" sz="2400" dirty="0"/>
              <a:t> List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Google Shape;73;g85a50c4ca8_0_10">
            <a:extLst>
              <a:ext uri="{FF2B5EF4-FFF2-40B4-BE49-F238E27FC236}">
                <a16:creationId xmlns:a16="http://schemas.microsoft.com/office/drawing/2014/main" id="{175672D7-8454-1F37-2DF1-5DA384CB9F81}"/>
              </a:ext>
            </a:extLst>
          </p:cNvPr>
          <p:cNvSpPr txBox="1">
            <a:spLocks/>
          </p:cNvSpPr>
          <p:nvPr/>
        </p:nvSpPr>
        <p:spPr>
          <a:xfrm>
            <a:off x="696001" y="1865911"/>
            <a:ext cx="10799999" cy="4151469"/>
          </a:xfrm>
          <a:prstGeom prst="rect">
            <a:avLst/>
          </a:prstGeom>
        </p:spPr>
        <p:txBody>
          <a:bodyPr spcFirstLastPara="1" wrap="square" lIns="18000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</a:t>
            </a:r>
            <a:endParaRPr lang="en-US" sz="24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Elaborate the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device (number of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clock hands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lifetime,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recharging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mechanism,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 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Study and implement antenna solutions for both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endParaRPr lang="en-US" sz="2000" i="1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selection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of the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schematic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prototype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electrical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prototype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watch application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must implement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motorized clock’s hands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communication using the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protocol,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position and time tracking,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charging and level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Prototype validation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and validation of the entire development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endParaRPr lang="en-US" sz="28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 a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report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enabling further developments</a:t>
            </a:r>
          </a:p>
        </p:txBody>
      </p:sp>
    </p:spTree>
    <p:extLst>
      <p:ext uri="{BB962C8B-B14F-4D97-AF65-F5344CB8AC3E}">
        <p14:creationId xmlns:p14="http://schemas.microsoft.com/office/powerpoint/2010/main" val="58759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Scope &amp; Limitation – Project </a:t>
            </a:r>
            <a:r>
              <a:rPr lang="fr-FR" sz="2400" dirty="0" err="1"/>
              <a:t>Constraint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Google Shape;73;g85a50c4ca8_0_10">
            <a:extLst>
              <a:ext uri="{FF2B5EF4-FFF2-40B4-BE49-F238E27FC236}">
                <a16:creationId xmlns:a16="http://schemas.microsoft.com/office/drawing/2014/main" id="{175672D7-8454-1F37-2DF1-5DA384CB9F81}"/>
              </a:ext>
            </a:extLst>
          </p:cNvPr>
          <p:cNvSpPr txBox="1">
            <a:spLocks/>
          </p:cNvSpPr>
          <p:nvPr/>
        </p:nvSpPr>
        <p:spPr>
          <a:xfrm>
            <a:off x="696001" y="1865911"/>
            <a:ext cx="10799999" cy="4151469"/>
          </a:xfrm>
          <a:prstGeom prst="rect">
            <a:avLst/>
          </a:prstGeom>
        </p:spPr>
        <p:txBody>
          <a:bodyPr spcFirstLastPara="1" wrap="square" lIns="18000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Limited Time</a:t>
            </a:r>
            <a:endParaRPr lang="en-US" sz="24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Limited </a:t>
            </a:r>
            <a:r>
              <a:rPr lang="en-US" sz="2400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Resourses</a:t>
            </a: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Study and implement antenna solutions for both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endParaRPr lang="en-US" sz="2000" i="1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selection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of the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schematic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prototype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electrical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prototype</a:t>
            </a:r>
          </a:p>
        </p:txBody>
      </p:sp>
    </p:spTree>
    <p:extLst>
      <p:ext uri="{BB962C8B-B14F-4D97-AF65-F5344CB8AC3E}">
        <p14:creationId xmlns:p14="http://schemas.microsoft.com/office/powerpoint/2010/main" val="2215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&amp; Research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Wearable</a:t>
            </a:r>
            <a:r>
              <a:rPr lang="fr-FR" sz="2400" dirty="0"/>
              <a:t> &amp; Low-Power App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6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&amp; Research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System MCU (</a:t>
            </a:r>
            <a:r>
              <a:rPr lang="fr-FR" sz="2400" i="1" dirty="0"/>
              <a:t>nRF9160 </a:t>
            </a:r>
            <a:r>
              <a:rPr lang="fr-FR" sz="2400" i="1" dirty="0" err="1"/>
              <a:t>SiP</a:t>
            </a:r>
            <a:r>
              <a:rPr lang="fr-FR" sz="2400" dirty="0"/>
              <a:t>)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4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&amp; Research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System Power </a:t>
            </a:r>
            <a:r>
              <a:rPr lang="fr-FR" sz="2400" dirty="0" err="1"/>
              <a:t>Supply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4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&amp; Research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Cellular </a:t>
            </a:r>
            <a:r>
              <a:rPr lang="fr-FR" sz="2400" i="1" dirty="0"/>
              <a:t>IoT</a:t>
            </a:r>
            <a:r>
              <a:rPr lang="fr-FR" sz="2400" dirty="0"/>
              <a:t> &amp; </a:t>
            </a:r>
            <a:r>
              <a:rPr lang="fr-FR" sz="2400" i="1" dirty="0"/>
              <a:t>GNSS</a:t>
            </a:r>
            <a:endParaRPr lang="en-US" sz="2400" i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6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theme/theme1.xml><?xml version="1.0" encoding="utf-8"?>
<a:theme xmlns:a="http://schemas.openxmlformats.org/drawingml/2006/main" name="Presentation-Master-018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Widescreen</PresentationFormat>
  <Paragraphs>199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Nova Cond</vt:lpstr>
      <vt:lpstr>Arial Nova Cond Light</vt:lpstr>
      <vt:lpstr>Arial Nova Light</vt:lpstr>
      <vt:lpstr>Roboto</vt:lpstr>
      <vt:lpstr>Presentation-Master-018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dsads dfsfsd</dc:creator>
  <cp:lastModifiedBy>tristan traiber</cp:lastModifiedBy>
  <cp:revision>210</cp:revision>
  <dcterms:created xsi:type="dcterms:W3CDTF">2014-12-03T14:35:40Z</dcterms:created>
  <dcterms:modified xsi:type="dcterms:W3CDTF">2023-02-24T15:21:35Z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0x010100B6123DD21B5CBB45824EDD5C2CB91D56</vt:lpwstr>
  </property>
</Properties>
</file>